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6" r:id="rId2"/>
    <p:sldId id="376" r:id="rId3"/>
    <p:sldId id="359" r:id="rId4"/>
    <p:sldId id="371" r:id="rId5"/>
    <p:sldId id="372" r:id="rId6"/>
    <p:sldId id="373" r:id="rId7"/>
    <p:sldId id="370" r:id="rId8"/>
    <p:sldId id="374" r:id="rId9"/>
    <p:sldId id="375" r:id="rId10"/>
    <p:sldId id="377" r:id="rId11"/>
    <p:sldId id="378" r:id="rId12"/>
    <p:sldId id="379" r:id="rId13"/>
    <p:sldId id="380" r:id="rId14"/>
    <p:sldId id="381" r:id="rId15"/>
    <p:sldId id="382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401" r:id="rId24"/>
    <p:sldId id="391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00" r:id="rId34"/>
    <p:sldId id="383" r:id="rId35"/>
  </p:sldIdLst>
  <p:sldSz cx="9144000" cy="5143500" type="screen16x9"/>
  <p:notesSz cx="6858000" cy="9144000"/>
  <p:embeddedFontLst>
    <p:embeddedFont>
      <p:font typeface="Arvo" panose="020B0604020202020204" charset="-94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oboto Condensed" panose="02000000000000000000" pitchFamily="2" charset="0"/>
      <p:regular r:id="rId46"/>
      <p:bold r:id="rId47"/>
      <p:italic r:id="rId48"/>
      <p:boldItalic r:id="rId49"/>
    </p:embeddedFont>
    <p:embeddedFont>
      <p:font typeface="Roboto Condensed Light" panose="02000000000000000000" pitchFamily="2" charset="0"/>
      <p:regular r:id="rId50"/>
      <p:bold r:id="rId51"/>
      <p:italic r:id="rId52"/>
      <p:boldItalic r:id="rId53"/>
    </p:embeddedFont>
    <p:embeddedFont>
      <p:font typeface="Segoe UI" panose="020B0502040204020203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DRIS KAHRAMAN" initials="IK" lastIdx="1" clrIdx="0">
    <p:extLst>
      <p:ext uri="{19B8F6BF-5375-455C-9EA6-DF929625EA0E}">
        <p15:presenceInfo xmlns:p15="http://schemas.microsoft.com/office/powerpoint/2012/main" userId="IDRIS KAHRA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0"/>
    <a:srgbClr val="9C2F42"/>
    <a:srgbClr val="3776C3"/>
    <a:srgbClr val="74C042"/>
    <a:srgbClr val="3F5378"/>
    <a:srgbClr val="F4F6FA"/>
    <a:srgbClr val="3A81BA"/>
    <a:srgbClr val="D0D0D0"/>
    <a:srgbClr val="8BAB42"/>
    <a:srgbClr val="C7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3FA733-F5E2-4DBB-AC0C-0EFD751658D3}">
  <a:tblStyle styleId="{C43FA733-F5E2-4DBB-AC0C-0EFD751658D3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69" autoAdjust="0"/>
    <p:restoredTop sz="92950" autoAdjust="0"/>
  </p:normalViewPr>
  <p:slideViewPr>
    <p:cSldViewPr snapToGrid="0">
      <p:cViewPr>
        <p:scale>
          <a:sx n="100" d="100"/>
          <a:sy n="100" d="100"/>
        </p:scale>
        <p:origin x="446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6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A088EB-52E0-41B4-B9BD-78A972F32A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00A4E-5004-41BC-B580-3B4A64A80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0B169-3D64-4CCE-964A-8C20C5457AC8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42A1E-68D1-4954-BC4C-93818AF983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8868C-2DE0-4AD4-8A1B-79D2952270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F1336-E547-4D2B-BE19-B5188EABA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1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930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553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9247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442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5047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4942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6575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052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2170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6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3498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0691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890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0573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8222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9355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6826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1832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716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67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67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66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966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5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9560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77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27870"/>
            <a:ext cx="5480827" cy="483471"/>
            <a:chOff x="5582264" y="4596262"/>
            <a:chExt cx="5480827" cy="483474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6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596262"/>
              <a:ext cx="5477860" cy="355026"/>
              <a:chOff x="-24158742" y="48404"/>
              <a:chExt cx="30568416" cy="1981176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2" y="48432"/>
                <a:ext cx="28907998" cy="1981148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6" y="48404"/>
                <a:ext cx="1699498" cy="1981148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3" name="Shape 76">
            <a:extLst>
              <a:ext uri="{FF2B5EF4-FFF2-40B4-BE49-F238E27FC236}">
                <a16:creationId xmlns:a16="http://schemas.microsoft.com/office/drawing/2014/main" id="{2CB5B05A-B55E-4033-99A0-7C6D677388AF}"/>
              </a:ext>
            </a:extLst>
          </p:cNvPr>
          <p:cNvSpPr/>
          <p:nvPr userDrawn="1"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US" dirty="0">
              <a:solidFill>
                <a:srgbClr val="263248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6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1069" y="828532"/>
            <a:ext cx="3652631" cy="37793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E92C8-5022-4A65-901D-C61852ACAE22}"/>
              </a:ext>
            </a:extLst>
          </p:cNvPr>
          <p:cNvSpPr/>
          <p:nvPr/>
        </p:nvSpPr>
        <p:spPr>
          <a:xfrm>
            <a:off x="356132" y="834760"/>
            <a:ext cx="2387068" cy="3787747"/>
          </a:xfrm>
          <a:prstGeom prst="rect">
            <a:avLst/>
          </a:prstGeom>
          <a:solidFill>
            <a:srgbClr val="3F5378"/>
          </a:solidFill>
          <a:ln>
            <a:noFill/>
          </a:ln>
          <a:effectLst>
            <a:outerShdw blurRad="558800" dist="2032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EDB5DC-7C24-46F6-AAC8-B0A530192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106" y="888713"/>
            <a:ext cx="2202642" cy="3667384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89263" y="139942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C68D6D1-5137-4086-A2E0-96D6A8CC9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2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89263" y="139942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63DAF5-B69D-4384-8883-C6D157F73879}"/>
              </a:ext>
            </a:extLst>
          </p:cNvPr>
          <p:cNvSpPr/>
          <p:nvPr userDrawn="1"/>
        </p:nvSpPr>
        <p:spPr>
          <a:xfrm>
            <a:off x="1117600" y="2276042"/>
            <a:ext cx="7200900" cy="936000"/>
          </a:xfrm>
          <a:prstGeom prst="roundRect">
            <a:avLst/>
          </a:prstGeom>
          <a:noFill/>
          <a:ln>
            <a:solidFill>
              <a:srgbClr val="3776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DF8CEB-9A8B-4E6B-9573-0F166A9B2136}"/>
              </a:ext>
            </a:extLst>
          </p:cNvPr>
          <p:cNvSpPr/>
          <p:nvPr userDrawn="1"/>
        </p:nvSpPr>
        <p:spPr>
          <a:xfrm>
            <a:off x="762000" y="2029637"/>
            <a:ext cx="720000" cy="720000"/>
          </a:xfrm>
          <a:prstGeom prst="roundRect">
            <a:avLst/>
          </a:prstGeom>
          <a:solidFill>
            <a:srgbClr val="377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9F9ADC-0A58-4DA1-80C3-F4CE95378DFE}"/>
              </a:ext>
            </a:extLst>
          </p:cNvPr>
          <p:cNvSpPr/>
          <p:nvPr userDrawn="1"/>
        </p:nvSpPr>
        <p:spPr>
          <a:xfrm>
            <a:off x="1117600" y="3663660"/>
            <a:ext cx="7200900" cy="936000"/>
          </a:xfrm>
          <a:prstGeom prst="roundRect">
            <a:avLst/>
          </a:prstGeom>
          <a:noFill/>
          <a:ln>
            <a:solidFill>
              <a:srgbClr val="74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F000AB-7372-4FB3-A9CD-717103C6B271}"/>
              </a:ext>
            </a:extLst>
          </p:cNvPr>
          <p:cNvSpPr/>
          <p:nvPr userDrawn="1"/>
        </p:nvSpPr>
        <p:spPr>
          <a:xfrm>
            <a:off x="755072" y="3340759"/>
            <a:ext cx="720000" cy="720000"/>
          </a:xfrm>
          <a:prstGeom prst="roundRect">
            <a:avLst/>
          </a:prstGeom>
          <a:solidFill>
            <a:srgbClr val="74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9F304A6-42E1-4E8B-A77C-EC1825E7C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DC3C639-C0CE-4F74-8C9D-335F4FD66E90}"/>
              </a:ext>
            </a:extLst>
          </p:cNvPr>
          <p:cNvSpPr/>
          <p:nvPr userDrawn="1"/>
        </p:nvSpPr>
        <p:spPr>
          <a:xfrm>
            <a:off x="1115291" y="962890"/>
            <a:ext cx="7200000" cy="93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05F7CE0A-8CD1-4ECC-8DD3-EF27069BE03B}"/>
              </a:ext>
            </a:extLst>
          </p:cNvPr>
          <p:cNvSpPr/>
          <p:nvPr userDrawn="1"/>
        </p:nvSpPr>
        <p:spPr>
          <a:xfrm>
            <a:off x="734291" y="644183"/>
            <a:ext cx="720000" cy="7200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39B94AB-A02C-4601-81D8-67E45B673496}"/>
              </a:ext>
            </a:extLst>
          </p:cNvPr>
          <p:cNvSpPr txBox="1"/>
          <p:nvPr userDrawn="1"/>
        </p:nvSpPr>
        <p:spPr>
          <a:xfrm>
            <a:off x="838200" y="2168236"/>
            <a:ext cx="588818" cy="47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F6071F2-A982-48E3-B866-D95B8C532AB5}"/>
              </a:ext>
            </a:extLst>
          </p:cNvPr>
          <p:cNvSpPr txBox="1"/>
          <p:nvPr userDrawn="1"/>
        </p:nvSpPr>
        <p:spPr>
          <a:xfrm>
            <a:off x="1537854" y="2459182"/>
            <a:ext cx="6643255" cy="65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9A68A7B-2BAC-4669-9C94-4AC85193C479}"/>
              </a:ext>
            </a:extLst>
          </p:cNvPr>
          <p:cNvSpPr txBox="1"/>
          <p:nvPr userDrawn="1"/>
        </p:nvSpPr>
        <p:spPr>
          <a:xfrm>
            <a:off x="803564" y="3491345"/>
            <a:ext cx="588818" cy="47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0173379-30FB-4617-A16F-CD98D80150EF}"/>
              </a:ext>
            </a:extLst>
          </p:cNvPr>
          <p:cNvSpPr txBox="1"/>
          <p:nvPr userDrawn="1"/>
        </p:nvSpPr>
        <p:spPr>
          <a:xfrm>
            <a:off x="1551709" y="3837709"/>
            <a:ext cx="6643255" cy="65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97743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89263" y="139942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63DAF5-B69D-4384-8883-C6D157F73879}"/>
              </a:ext>
            </a:extLst>
          </p:cNvPr>
          <p:cNvSpPr/>
          <p:nvPr userDrawn="1"/>
        </p:nvSpPr>
        <p:spPr>
          <a:xfrm>
            <a:off x="1117600" y="2276042"/>
            <a:ext cx="5654675" cy="936000"/>
          </a:xfrm>
          <a:prstGeom prst="roundRect">
            <a:avLst/>
          </a:prstGeom>
          <a:noFill/>
          <a:ln>
            <a:solidFill>
              <a:srgbClr val="3776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DF8CEB-9A8B-4E6B-9573-0F166A9B2136}"/>
              </a:ext>
            </a:extLst>
          </p:cNvPr>
          <p:cNvSpPr/>
          <p:nvPr userDrawn="1"/>
        </p:nvSpPr>
        <p:spPr>
          <a:xfrm>
            <a:off x="762000" y="2029637"/>
            <a:ext cx="720000" cy="720000"/>
          </a:xfrm>
          <a:prstGeom prst="roundRect">
            <a:avLst/>
          </a:prstGeom>
          <a:solidFill>
            <a:srgbClr val="377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9F9ADC-0A58-4DA1-80C3-F4CE95378DFE}"/>
              </a:ext>
            </a:extLst>
          </p:cNvPr>
          <p:cNvSpPr/>
          <p:nvPr userDrawn="1"/>
        </p:nvSpPr>
        <p:spPr>
          <a:xfrm>
            <a:off x="1117600" y="3663660"/>
            <a:ext cx="5640388" cy="936000"/>
          </a:xfrm>
          <a:prstGeom prst="roundRect">
            <a:avLst/>
          </a:prstGeom>
          <a:noFill/>
          <a:ln>
            <a:solidFill>
              <a:srgbClr val="74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F000AB-7372-4FB3-A9CD-717103C6B271}"/>
              </a:ext>
            </a:extLst>
          </p:cNvPr>
          <p:cNvSpPr/>
          <p:nvPr userDrawn="1"/>
        </p:nvSpPr>
        <p:spPr>
          <a:xfrm>
            <a:off x="755072" y="3340759"/>
            <a:ext cx="720000" cy="720000"/>
          </a:xfrm>
          <a:prstGeom prst="roundRect">
            <a:avLst/>
          </a:prstGeom>
          <a:solidFill>
            <a:srgbClr val="74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9F304A6-42E1-4E8B-A77C-EC1825E7C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DC3C639-C0CE-4F74-8C9D-335F4FD66E90}"/>
              </a:ext>
            </a:extLst>
          </p:cNvPr>
          <p:cNvSpPr/>
          <p:nvPr userDrawn="1"/>
        </p:nvSpPr>
        <p:spPr>
          <a:xfrm>
            <a:off x="1115291" y="962890"/>
            <a:ext cx="5628409" cy="93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05F7CE0A-8CD1-4ECC-8DD3-EF27069BE03B}"/>
              </a:ext>
            </a:extLst>
          </p:cNvPr>
          <p:cNvSpPr/>
          <p:nvPr userDrawn="1"/>
        </p:nvSpPr>
        <p:spPr>
          <a:xfrm>
            <a:off x="734291" y="644183"/>
            <a:ext cx="720000" cy="7200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39B94AB-A02C-4601-81D8-67E45B673496}"/>
              </a:ext>
            </a:extLst>
          </p:cNvPr>
          <p:cNvSpPr txBox="1"/>
          <p:nvPr userDrawn="1"/>
        </p:nvSpPr>
        <p:spPr>
          <a:xfrm>
            <a:off x="838200" y="2168236"/>
            <a:ext cx="588818" cy="47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F6071F2-A982-48E3-B866-D95B8C532AB5}"/>
              </a:ext>
            </a:extLst>
          </p:cNvPr>
          <p:cNvSpPr txBox="1"/>
          <p:nvPr userDrawn="1"/>
        </p:nvSpPr>
        <p:spPr>
          <a:xfrm>
            <a:off x="1537855" y="2459182"/>
            <a:ext cx="5034396" cy="65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9A68A7B-2BAC-4669-9C94-4AC85193C479}"/>
              </a:ext>
            </a:extLst>
          </p:cNvPr>
          <p:cNvSpPr txBox="1"/>
          <p:nvPr userDrawn="1"/>
        </p:nvSpPr>
        <p:spPr>
          <a:xfrm>
            <a:off x="803564" y="3491345"/>
            <a:ext cx="588818" cy="47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0173379-30FB-4617-A16F-CD98D80150EF}"/>
              </a:ext>
            </a:extLst>
          </p:cNvPr>
          <p:cNvSpPr txBox="1"/>
          <p:nvPr userDrawn="1"/>
        </p:nvSpPr>
        <p:spPr>
          <a:xfrm>
            <a:off x="1551710" y="3837709"/>
            <a:ext cx="5049116" cy="65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54CEDB87-E3C8-4006-9F3C-16CA958FB7FB}"/>
              </a:ext>
            </a:extLst>
          </p:cNvPr>
          <p:cNvSpPr txBox="1"/>
          <p:nvPr userDrawn="1"/>
        </p:nvSpPr>
        <p:spPr>
          <a:xfrm>
            <a:off x="1490230" y="1168545"/>
            <a:ext cx="5034396" cy="65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0609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1525335" y="2446723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63DAF5-B69D-4384-8883-C6D157F73879}"/>
              </a:ext>
            </a:extLst>
          </p:cNvPr>
          <p:cNvSpPr/>
          <p:nvPr userDrawn="1"/>
        </p:nvSpPr>
        <p:spPr>
          <a:xfrm>
            <a:off x="1117600" y="2276042"/>
            <a:ext cx="7200900" cy="936000"/>
          </a:xfrm>
          <a:prstGeom prst="roundRect">
            <a:avLst/>
          </a:prstGeom>
          <a:noFill/>
          <a:ln>
            <a:solidFill>
              <a:srgbClr val="3776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DF8CEB-9A8B-4E6B-9573-0F166A9B2136}"/>
              </a:ext>
            </a:extLst>
          </p:cNvPr>
          <p:cNvSpPr/>
          <p:nvPr userDrawn="1"/>
        </p:nvSpPr>
        <p:spPr>
          <a:xfrm>
            <a:off x="762000" y="2029637"/>
            <a:ext cx="720000" cy="720000"/>
          </a:xfrm>
          <a:prstGeom prst="roundRect">
            <a:avLst/>
          </a:prstGeom>
          <a:solidFill>
            <a:srgbClr val="377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9F9ADC-0A58-4DA1-80C3-F4CE95378DFE}"/>
              </a:ext>
            </a:extLst>
          </p:cNvPr>
          <p:cNvSpPr/>
          <p:nvPr userDrawn="1"/>
        </p:nvSpPr>
        <p:spPr>
          <a:xfrm>
            <a:off x="1117600" y="3663660"/>
            <a:ext cx="7200900" cy="936000"/>
          </a:xfrm>
          <a:prstGeom prst="roundRect">
            <a:avLst/>
          </a:prstGeom>
          <a:noFill/>
          <a:ln>
            <a:solidFill>
              <a:srgbClr val="74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F000AB-7372-4FB3-A9CD-717103C6B271}"/>
              </a:ext>
            </a:extLst>
          </p:cNvPr>
          <p:cNvSpPr/>
          <p:nvPr userDrawn="1"/>
        </p:nvSpPr>
        <p:spPr>
          <a:xfrm>
            <a:off x="755072" y="3340759"/>
            <a:ext cx="720000" cy="720000"/>
          </a:xfrm>
          <a:prstGeom prst="roundRect">
            <a:avLst/>
          </a:prstGeom>
          <a:solidFill>
            <a:srgbClr val="74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9F304A6-42E1-4E8B-A77C-EC1825E7C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DC3C639-C0CE-4F74-8C9D-335F4FD66E90}"/>
              </a:ext>
            </a:extLst>
          </p:cNvPr>
          <p:cNvSpPr/>
          <p:nvPr userDrawn="1"/>
        </p:nvSpPr>
        <p:spPr>
          <a:xfrm>
            <a:off x="1115291" y="962890"/>
            <a:ext cx="7200000" cy="93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83B2BC3-71B7-4905-B3F6-A6DB3DCA449C}"/>
              </a:ext>
            </a:extLst>
          </p:cNvPr>
          <p:cNvSpPr txBox="1"/>
          <p:nvPr userDrawn="1"/>
        </p:nvSpPr>
        <p:spPr>
          <a:xfrm>
            <a:off x="1558637" y="3913909"/>
            <a:ext cx="6546272" cy="50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B9F6FEB-F4AE-48F8-9708-28F05EEFCE27}"/>
              </a:ext>
            </a:extLst>
          </p:cNvPr>
          <p:cNvSpPr txBox="1"/>
          <p:nvPr userDrawn="1"/>
        </p:nvSpPr>
        <p:spPr>
          <a:xfrm>
            <a:off x="831272" y="3456709"/>
            <a:ext cx="561109" cy="47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7AF6A10-08C2-412E-ABEA-720AC6653ADC}"/>
              </a:ext>
            </a:extLst>
          </p:cNvPr>
          <p:cNvSpPr txBox="1"/>
          <p:nvPr userDrawn="1"/>
        </p:nvSpPr>
        <p:spPr>
          <a:xfrm>
            <a:off x="1385455" y="1156855"/>
            <a:ext cx="671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98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4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1525335" y="2446723"/>
            <a:ext cx="4946903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63DAF5-B69D-4384-8883-C6D157F73879}"/>
              </a:ext>
            </a:extLst>
          </p:cNvPr>
          <p:cNvSpPr/>
          <p:nvPr userDrawn="1"/>
        </p:nvSpPr>
        <p:spPr>
          <a:xfrm>
            <a:off x="1117600" y="2276042"/>
            <a:ext cx="5554663" cy="936000"/>
          </a:xfrm>
          <a:prstGeom prst="roundRect">
            <a:avLst/>
          </a:prstGeom>
          <a:noFill/>
          <a:ln>
            <a:solidFill>
              <a:srgbClr val="3776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DF8CEB-9A8B-4E6B-9573-0F166A9B2136}"/>
              </a:ext>
            </a:extLst>
          </p:cNvPr>
          <p:cNvSpPr/>
          <p:nvPr userDrawn="1"/>
        </p:nvSpPr>
        <p:spPr>
          <a:xfrm>
            <a:off x="762000" y="2029637"/>
            <a:ext cx="720000" cy="720000"/>
          </a:xfrm>
          <a:prstGeom prst="roundRect">
            <a:avLst/>
          </a:prstGeom>
          <a:solidFill>
            <a:srgbClr val="377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9F9ADC-0A58-4DA1-80C3-F4CE95378DFE}"/>
              </a:ext>
            </a:extLst>
          </p:cNvPr>
          <p:cNvSpPr/>
          <p:nvPr userDrawn="1"/>
        </p:nvSpPr>
        <p:spPr>
          <a:xfrm>
            <a:off x="1117600" y="3663660"/>
            <a:ext cx="5611813" cy="936000"/>
          </a:xfrm>
          <a:prstGeom prst="roundRect">
            <a:avLst/>
          </a:prstGeom>
          <a:noFill/>
          <a:ln>
            <a:solidFill>
              <a:srgbClr val="74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F000AB-7372-4FB3-A9CD-717103C6B271}"/>
              </a:ext>
            </a:extLst>
          </p:cNvPr>
          <p:cNvSpPr/>
          <p:nvPr userDrawn="1"/>
        </p:nvSpPr>
        <p:spPr>
          <a:xfrm>
            <a:off x="755072" y="3340759"/>
            <a:ext cx="720000" cy="720000"/>
          </a:xfrm>
          <a:prstGeom prst="roundRect">
            <a:avLst/>
          </a:prstGeom>
          <a:solidFill>
            <a:srgbClr val="74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9F304A6-42E1-4E8B-A77C-EC1825E7C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DC3C639-C0CE-4F74-8C9D-335F4FD66E90}"/>
              </a:ext>
            </a:extLst>
          </p:cNvPr>
          <p:cNvSpPr/>
          <p:nvPr userDrawn="1"/>
        </p:nvSpPr>
        <p:spPr>
          <a:xfrm>
            <a:off x="1115291" y="962890"/>
            <a:ext cx="5556972" cy="936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83B2BC3-71B7-4905-B3F6-A6DB3DCA449C}"/>
              </a:ext>
            </a:extLst>
          </p:cNvPr>
          <p:cNvSpPr txBox="1"/>
          <p:nvPr userDrawn="1"/>
        </p:nvSpPr>
        <p:spPr>
          <a:xfrm>
            <a:off x="1558637" y="3913909"/>
            <a:ext cx="4970751" cy="50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B9F6FEB-F4AE-48F8-9708-28F05EEFCE27}"/>
              </a:ext>
            </a:extLst>
          </p:cNvPr>
          <p:cNvSpPr txBox="1"/>
          <p:nvPr userDrawn="1"/>
        </p:nvSpPr>
        <p:spPr>
          <a:xfrm>
            <a:off x="831272" y="3456709"/>
            <a:ext cx="561109" cy="47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7AF6A10-08C2-412E-ABEA-720AC6653ADC}"/>
              </a:ext>
            </a:extLst>
          </p:cNvPr>
          <p:cNvSpPr txBox="1"/>
          <p:nvPr userDrawn="1"/>
        </p:nvSpPr>
        <p:spPr>
          <a:xfrm>
            <a:off x="1428318" y="1113992"/>
            <a:ext cx="518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691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89263" y="139942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63DAF5-B69D-4384-8883-C6D157F73879}"/>
              </a:ext>
            </a:extLst>
          </p:cNvPr>
          <p:cNvSpPr/>
          <p:nvPr userDrawn="1"/>
        </p:nvSpPr>
        <p:spPr>
          <a:xfrm>
            <a:off x="1117600" y="1089232"/>
            <a:ext cx="7200900" cy="1534446"/>
          </a:xfrm>
          <a:prstGeom prst="roundRect">
            <a:avLst/>
          </a:prstGeom>
          <a:noFill/>
          <a:ln>
            <a:solidFill>
              <a:srgbClr val="3776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DF8CEB-9A8B-4E6B-9573-0F166A9B2136}"/>
              </a:ext>
            </a:extLst>
          </p:cNvPr>
          <p:cNvSpPr/>
          <p:nvPr userDrawn="1"/>
        </p:nvSpPr>
        <p:spPr>
          <a:xfrm>
            <a:off x="457200" y="1323055"/>
            <a:ext cx="1079500" cy="1066800"/>
          </a:xfrm>
          <a:prstGeom prst="roundRect">
            <a:avLst/>
          </a:prstGeom>
          <a:solidFill>
            <a:srgbClr val="377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9F9ADC-0A58-4DA1-80C3-F4CE95378DFE}"/>
              </a:ext>
            </a:extLst>
          </p:cNvPr>
          <p:cNvSpPr/>
          <p:nvPr userDrawn="1"/>
        </p:nvSpPr>
        <p:spPr>
          <a:xfrm>
            <a:off x="1117600" y="2753646"/>
            <a:ext cx="7200900" cy="1534446"/>
          </a:xfrm>
          <a:prstGeom prst="roundRect">
            <a:avLst/>
          </a:prstGeom>
          <a:noFill/>
          <a:ln>
            <a:solidFill>
              <a:srgbClr val="74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F000AB-7372-4FB3-A9CD-717103C6B271}"/>
              </a:ext>
            </a:extLst>
          </p:cNvPr>
          <p:cNvSpPr/>
          <p:nvPr userDrawn="1"/>
        </p:nvSpPr>
        <p:spPr>
          <a:xfrm>
            <a:off x="457200" y="2987468"/>
            <a:ext cx="1079500" cy="1066800"/>
          </a:xfrm>
          <a:prstGeom prst="roundRect">
            <a:avLst/>
          </a:prstGeom>
          <a:solidFill>
            <a:srgbClr val="74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9F304A6-42E1-4E8B-A77C-EC1825E7C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40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89263" y="139942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63DAF5-B69D-4384-8883-C6D157F73879}"/>
              </a:ext>
            </a:extLst>
          </p:cNvPr>
          <p:cNvSpPr/>
          <p:nvPr userDrawn="1"/>
        </p:nvSpPr>
        <p:spPr>
          <a:xfrm>
            <a:off x="1117600" y="1089232"/>
            <a:ext cx="5583238" cy="1534446"/>
          </a:xfrm>
          <a:prstGeom prst="roundRect">
            <a:avLst/>
          </a:prstGeom>
          <a:noFill/>
          <a:ln>
            <a:solidFill>
              <a:srgbClr val="3776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DF8CEB-9A8B-4E6B-9573-0F166A9B2136}"/>
              </a:ext>
            </a:extLst>
          </p:cNvPr>
          <p:cNvSpPr/>
          <p:nvPr userDrawn="1"/>
        </p:nvSpPr>
        <p:spPr>
          <a:xfrm>
            <a:off x="457200" y="1323055"/>
            <a:ext cx="1079500" cy="1066800"/>
          </a:xfrm>
          <a:prstGeom prst="roundRect">
            <a:avLst/>
          </a:prstGeom>
          <a:solidFill>
            <a:srgbClr val="3776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D9F9ADC-0A58-4DA1-80C3-F4CE95378DFE}"/>
              </a:ext>
            </a:extLst>
          </p:cNvPr>
          <p:cNvSpPr/>
          <p:nvPr userDrawn="1"/>
        </p:nvSpPr>
        <p:spPr>
          <a:xfrm>
            <a:off x="1117600" y="2753646"/>
            <a:ext cx="5583238" cy="1534446"/>
          </a:xfrm>
          <a:prstGeom prst="roundRect">
            <a:avLst/>
          </a:prstGeom>
          <a:noFill/>
          <a:ln>
            <a:solidFill>
              <a:srgbClr val="74C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F000AB-7372-4FB3-A9CD-717103C6B271}"/>
              </a:ext>
            </a:extLst>
          </p:cNvPr>
          <p:cNvSpPr/>
          <p:nvPr userDrawn="1"/>
        </p:nvSpPr>
        <p:spPr>
          <a:xfrm>
            <a:off x="457200" y="2987468"/>
            <a:ext cx="1079500" cy="1066800"/>
          </a:xfrm>
          <a:prstGeom prst="roundRect">
            <a:avLst/>
          </a:prstGeom>
          <a:solidFill>
            <a:srgbClr val="74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9F304A6-42E1-4E8B-A77C-EC1825E7C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hape 67">
            <a:extLst>
              <a:ext uri="{FF2B5EF4-FFF2-40B4-BE49-F238E27FC236}">
                <a16:creationId xmlns:a16="http://schemas.microsoft.com/office/drawing/2014/main" id="{B3279B0F-8C7C-431B-9778-8B1FF3F24584}"/>
              </a:ext>
            </a:extLst>
          </p:cNvPr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15" name="Shape 68">
              <a:extLst>
                <a:ext uri="{FF2B5EF4-FFF2-40B4-BE49-F238E27FC236}">
                  <a16:creationId xmlns:a16="http://schemas.microsoft.com/office/drawing/2014/main" id="{BC6F7B2A-A92D-4EEC-93FF-C111540CA78F}"/>
                </a:ext>
              </a:extLst>
            </p:cNvPr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69">
              <a:extLst>
                <a:ext uri="{FF2B5EF4-FFF2-40B4-BE49-F238E27FC236}">
                  <a16:creationId xmlns:a16="http://schemas.microsoft.com/office/drawing/2014/main" id="{9BCDD0B7-13DE-470A-B2F8-B88EA4B97616}"/>
                </a:ext>
              </a:extLst>
            </p:cNvPr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8" name="Google Shape;605;p19">
            <a:extLst>
              <a:ext uri="{FF2B5EF4-FFF2-40B4-BE49-F238E27FC236}">
                <a16:creationId xmlns:a16="http://schemas.microsoft.com/office/drawing/2014/main" id="{417EA849-338A-42D2-B172-E6DD9D8AF6B3}"/>
              </a:ext>
            </a:extLst>
          </p:cNvPr>
          <p:cNvSpPr/>
          <p:nvPr userDrawn="1"/>
        </p:nvSpPr>
        <p:spPr>
          <a:xfrm>
            <a:off x="1330292" y="1597824"/>
            <a:ext cx="6385098" cy="223909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607;p19">
            <a:extLst>
              <a:ext uri="{FF2B5EF4-FFF2-40B4-BE49-F238E27FC236}">
                <a16:creationId xmlns:a16="http://schemas.microsoft.com/office/drawing/2014/main" id="{55511EAC-EB7A-486E-BE39-593470AC02A4}"/>
              </a:ext>
            </a:extLst>
          </p:cNvPr>
          <p:cNvSpPr/>
          <p:nvPr userDrawn="1"/>
        </p:nvSpPr>
        <p:spPr>
          <a:xfrm>
            <a:off x="1227200" y="1481870"/>
            <a:ext cx="6583300" cy="246935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613;p19">
            <a:extLst>
              <a:ext uri="{FF2B5EF4-FFF2-40B4-BE49-F238E27FC236}">
                <a16:creationId xmlns:a16="http://schemas.microsoft.com/office/drawing/2014/main" id="{1D640772-0A90-4A2C-AE84-B1F3D82E378E}"/>
              </a:ext>
            </a:extLst>
          </p:cNvPr>
          <p:cNvSpPr/>
          <p:nvPr userDrawn="1"/>
        </p:nvSpPr>
        <p:spPr>
          <a:xfrm>
            <a:off x="1581010" y="1772782"/>
            <a:ext cx="6017027" cy="187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45700" rIns="22850" bIns="45700" anchor="ctr" anchorCtr="0">
            <a:no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  <a:tabLst>
                <a:tab pos="1301750" algn="l"/>
                <a:tab pos="2527300" algn="l"/>
              </a:tabLst>
            </a:pPr>
            <a:endParaRPr lang="tr-TR" sz="1600" b="1" spc="-5" dirty="0">
              <a:solidFill>
                <a:schemeClr val="bg1">
                  <a:lumMod val="95000"/>
                </a:schemeClr>
              </a:solidFill>
              <a:uFill>
                <a:solidFill>
                  <a:srgbClr val="C00000"/>
                </a:solidFill>
              </a:u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6417C6-B972-4253-A8A8-A64760B323B8}"/>
              </a:ext>
            </a:extLst>
          </p:cNvPr>
          <p:cNvSpPr/>
          <p:nvPr userDrawn="1"/>
        </p:nvSpPr>
        <p:spPr>
          <a:xfrm>
            <a:off x="620409" y="891970"/>
            <a:ext cx="1097280" cy="1097280"/>
          </a:xfrm>
          <a:prstGeom prst="ellipse">
            <a:avLst/>
          </a:prstGeom>
          <a:solidFill>
            <a:srgbClr val="D0D0D0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>
              <a:solidFill>
                <a:srgbClr val="3A81BA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17F25-0D8F-4CBF-B260-0CA1B9E4CC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81150" y="1773176"/>
            <a:ext cx="5810250" cy="1873250"/>
          </a:xfrm>
        </p:spPr>
        <p:txBody>
          <a:bodyPr/>
          <a:lstStyle>
            <a:lvl1pPr>
              <a:buNone/>
              <a:defRPr b="1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C23B1B1-2CD0-4E27-AD81-DAAEE5EE4D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hape 67">
            <a:extLst>
              <a:ext uri="{FF2B5EF4-FFF2-40B4-BE49-F238E27FC236}">
                <a16:creationId xmlns:a16="http://schemas.microsoft.com/office/drawing/2014/main" id="{B3279B0F-8C7C-431B-9778-8B1FF3F24584}"/>
              </a:ext>
            </a:extLst>
          </p:cNvPr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15" name="Shape 68">
              <a:extLst>
                <a:ext uri="{FF2B5EF4-FFF2-40B4-BE49-F238E27FC236}">
                  <a16:creationId xmlns:a16="http://schemas.microsoft.com/office/drawing/2014/main" id="{BC6F7B2A-A92D-4EEC-93FF-C111540CA78F}"/>
                </a:ext>
              </a:extLst>
            </p:cNvPr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69">
              <a:extLst>
                <a:ext uri="{FF2B5EF4-FFF2-40B4-BE49-F238E27FC236}">
                  <a16:creationId xmlns:a16="http://schemas.microsoft.com/office/drawing/2014/main" id="{9BCDD0B7-13DE-470A-B2F8-B88EA4B97616}"/>
                </a:ext>
              </a:extLst>
            </p:cNvPr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8" name="Google Shape;605;p19">
            <a:extLst>
              <a:ext uri="{FF2B5EF4-FFF2-40B4-BE49-F238E27FC236}">
                <a16:creationId xmlns:a16="http://schemas.microsoft.com/office/drawing/2014/main" id="{417EA849-338A-42D2-B172-E6DD9D8AF6B3}"/>
              </a:ext>
            </a:extLst>
          </p:cNvPr>
          <p:cNvSpPr/>
          <p:nvPr userDrawn="1"/>
        </p:nvSpPr>
        <p:spPr>
          <a:xfrm>
            <a:off x="709883" y="1597824"/>
            <a:ext cx="6385098" cy="223909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607;p19">
            <a:extLst>
              <a:ext uri="{FF2B5EF4-FFF2-40B4-BE49-F238E27FC236}">
                <a16:creationId xmlns:a16="http://schemas.microsoft.com/office/drawing/2014/main" id="{55511EAC-EB7A-486E-BE39-593470AC02A4}"/>
              </a:ext>
            </a:extLst>
          </p:cNvPr>
          <p:cNvSpPr/>
          <p:nvPr userDrawn="1"/>
        </p:nvSpPr>
        <p:spPr>
          <a:xfrm>
            <a:off x="606791" y="1481870"/>
            <a:ext cx="6583300" cy="246935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613;p19">
            <a:extLst>
              <a:ext uri="{FF2B5EF4-FFF2-40B4-BE49-F238E27FC236}">
                <a16:creationId xmlns:a16="http://schemas.microsoft.com/office/drawing/2014/main" id="{1D640772-0A90-4A2C-AE84-B1F3D82E378E}"/>
              </a:ext>
            </a:extLst>
          </p:cNvPr>
          <p:cNvSpPr/>
          <p:nvPr userDrawn="1"/>
        </p:nvSpPr>
        <p:spPr>
          <a:xfrm>
            <a:off x="1581010" y="1772782"/>
            <a:ext cx="6017027" cy="187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45700" rIns="22850" bIns="45700" anchor="ctr" anchorCtr="0">
            <a:noAutofit/>
          </a:bodyPr>
          <a:lstStyle/>
          <a:p>
            <a:pPr marL="12700" marR="5080" algn="ctr">
              <a:lnSpc>
                <a:spcPct val="150000"/>
              </a:lnSpc>
              <a:spcBef>
                <a:spcPts val="100"/>
              </a:spcBef>
              <a:tabLst>
                <a:tab pos="1301750" algn="l"/>
                <a:tab pos="2527300" algn="l"/>
              </a:tabLst>
            </a:pPr>
            <a:endParaRPr lang="tr-TR" sz="1600" b="1" spc="-5" dirty="0">
              <a:solidFill>
                <a:schemeClr val="bg1">
                  <a:lumMod val="95000"/>
                </a:schemeClr>
              </a:solidFill>
              <a:uFill>
                <a:solidFill>
                  <a:srgbClr val="C00000"/>
                </a:solidFill>
              </a:u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6417C6-B972-4253-A8A8-A64760B323B8}"/>
              </a:ext>
            </a:extLst>
          </p:cNvPr>
          <p:cNvSpPr/>
          <p:nvPr userDrawn="1"/>
        </p:nvSpPr>
        <p:spPr>
          <a:xfrm>
            <a:off x="193880" y="1085850"/>
            <a:ext cx="903400" cy="903400"/>
          </a:xfrm>
          <a:prstGeom prst="ellipse">
            <a:avLst/>
          </a:prstGeom>
          <a:solidFill>
            <a:srgbClr val="D0D0D0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>
              <a:solidFill>
                <a:srgbClr val="3A81BA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17F25-0D8F-4CBF-B260-0CA1B9E4CC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0741" y="1773176"/>
            <a:ext cx="5810250" cy="1873250"/>
          </a:xfrm>
        </p:spPr>
        <p:txBody>
          <a:bodyPr/>
          <a:lstStyle>
            <a:lvl1pPr>
              <a:buNone/>
              <a:defRPr b="1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C23B1B1-2CD0-4E27-AD81-DAAEE5EE4D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22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68481" y="541724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E8FD52-1E2A-4A02-A34A-797EDBBDF16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92445" y="1512790"/>
            <a:ext cx="2862263" cy="866775"/>
            <a:chOff x="6573594" y="2670630"/>
            <a:chExt cx="4239664" cy="1156656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D3F1FE9-013E-4DCE-8A21-360D02951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0598" y="2670630"/>
              <a:ext cx="4152660" cy="358012"/>
            </a:xfrm>
            <a:custGeom>
              <a:avLst/>
              <a:gdLst>
                <a:gd name="T0" fmla="*/ 0 w 3157"/>
                <a:gd name="T1" fmla="*/ 351 h 351"/>
                <a:gd name="T2" fmla="*/ 3157 w 3157"/>
                <a:gd name="T3" fmla="*/ 351 h 351"/>
                <a:gd name="T4" fmla="*/ 2993 w 3157"/>
                <a:gd name="T5" fmla="*/ 176 h 351"/>
                <a:gd name="T6" fmla="*/ 3157 w 3157"/>
                <a:gd name="T7" fmla="*/ 0 h 351"/>
                <a:gd name="T8" fmla="*/ 234 w 3157"/>
                <a:gd name="T9" fmla="*/ 0 h 351"/>
                <a:gd name="T10" fmla="*/ 0 w 3157"/>
                <a:gd name="T1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1">
                  <a:moveTo>
                    <a:pt x="0" y="351"/>
                  </a:moveTo>
                  <a:lnTo>
                    <a:pt x="3157" y="351"/>
                  </a:lnTo>
                  <a:lnTo>
                    <a:pt x="2993" y="176"/>
                  </a:lnTo>
                  <a:lnTo>
                    <a:pt x="3157" y="0"/>
                  </a:lnTo>
                  <a:lnTo>
                    <a:pt x="234" y="0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313D74E-F933-4FE6-910E-943254ACE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594" y="3028642"/>
              <a:ext cx="554942" cy="798644"/>
            </a:xfrm>
            <a:custGeom>
              <a:avLst/>
              <a:gdLst>
                <a:gd name="T0" fmla="*/ 88 w 542"/>
                <a:gd name="T1" fmla="*/ 0 h 780"/>
                <a:gd name="T2" fmla="*/ 440 w 542"/>
                <a:gd name="T3" fmla="*/ 0 h 780"/>
                <a:gd name="T4" fmla="*/ 440 w 542"/>
                <a:gd name="T5" fmla="*/ 542 h 780"/>
                <a:gd name="T6" fmla="*/ 542 w 542"/>
                <a:gd name="T7" fmla="*/ 542 h 780"/>
                <a:gd name="T8" fmla="*/ 264 w 542"/>
                <a:gd name="T9" fmla="*/ 780 h 780"/>
                <a:gd name="T10" fmla="*/ 0 w 542"/>
                <a:gd name="T11" fmla="*/ 538 h 780"/>
                <a:gd name="T12" fmla="*/ 88 w 542"/>
                <a:gd name="T13" fmla="*/ 542 h 780"/>
                <a:gd name="T14" fmla="*/ 88 w 542"/>
                <a:gd name="T15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0">
                  <a:moveTo>
                    <a:pt x="88" y="0"/>
                  </a:moveTo>
                  <a:lnTo>
                    <a:pt x="440" y="0"/>
                  </a:lnTo>
                  <a:lnTo>
                    <a:pt x="440" y="542"/>
                  </a:lnTo>
                  <a:lnTo>
                    <a:pt x="542" y="542"/>
                  </a:lnTo>
                  <a:lnTo>
                    <a:pt x="264" y="780"/>
                  </a:lnTo>
                  <a:lnTo>
                    <a:pt x="0" y="538"/>
                  </a:lnTo>
                  <a:lnTo>
                    <a:pt x="88" y="54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75CB4B-549A-4502-BB4E-B98641EEE54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92445" y="2905027"/>
            <a:ext cx="2862263" cy="868363"/>
            <a:chOff x="6573594" y="4374422"/>
            <a:chExt cx="4239664" cy="1156656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C695C22-F5FA-47CB-A632-ED10FFAA8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0598" y="5173719"/>
              <a:ext cx="4152660" cy="357359"/>
            </a:xfrm>
            <a:custGeom>
              <a:avLst/>
              <a:gdLst>
                <a:gd name="T0" fmla="*/ 0 w 3157"/>
                <a:gd name="T1" fmla="*/ 0 h 350"/>
                <a:gd name="T2" fmla="*/ 3157 w 3157"/>
                <a:gd name="T3" fmla="*/ 0 h 350"/>
                <a:gd name="T4" fmla="*/ 2993 w 3157"/>
                <a:gd name="T5" fmla="*/ 175 h 350"/>
                <a:gd name="T6" fmla="*/ 3157 w 3157"/>
                <a:gd name="T7" fmla="*/ 350 h 350"/>
                <a:gd name="T8" fmla="*/ 234 w 3157"/>
                <a:gd name="T9" fmla="*/ 350 h 350"/>
                <a:gd name="T10" fmla="*/ 0 w 3157"/>
                <a:gd name="T11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0">
                  <a:moveTo>
                    <a:pt x="0" y="0"/>
                  </a:moveTo>
                  <a:lnTo>
                    <a:pt x="3157" y="0"/>
                  </a:lnTo>
                  <a:lnTo>
                    <a:pt x="2993" y="175"/>
                  </a:lnTo>
                  <a:lnTo>
                    <a:pt x="3157" y="350"/>
                  </a:lnTo>
                  <a:lnTo>
                    <a:pt x="23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0935D359-430F-4561-A3A4-6D3C4012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594" y="4374422"/>
              <a:ext cx="554942" cy="799297"/>
            </a:xfrm>
            <a:custGeom>
              <a:avLst/>
              <a:gdLst>
                <a:gd name="T0" fmla="*/ 88 w 542"/>
                <a:gd name="T1" fmla="*/ 781 h 781"/>
                <a:gd name="T2" fmla="*/ 440 w 542"/>
                <a:gd name="T3" fmla="*/ 781 h 781"/>
                <a:gd name="T4" fmla="*/ 440 w 542"/>
                <a:gd name="T5" fmla="*/ 238 h 781"/>
                <a:gd name="T6" fmla="*/ 542 w 542"/>
                <a:gd name="T7" fmla="*/ 238 h 781"/>
                <a:gd name="T8" fmla="*/ 264 w 542"/>
                <a:gd name="T9" fmla="*/ 0 h 781"/>
                <a:gd name="T10" fmla="*/ 0 w 542"/>
                <a:gd name="T11" fmla="*/ 242 h 781"/>
                <a:gd name="T12" fmla="*/ 88 w 542"/>
                <a:gd name="T13" fmla="*/ 238 h 781"/>
                <a:gd name="T14" fmla="*/ 88 w 542"/>
                <a:gd name="T15" fmla="*/ 781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1">
                  <a:moveTo>
                    <a:pt x="88" y="781"/>
                  </a:moveTo>
                  <a:lnTo>
                    <a:pt x="440" y="781"/>
                  </a:lnTo>
                  <a:lnTo>
                    <a:pt x="440" y="238"/>
                  </a:lnTo>
                  <a:lnTo>
                    <a:pt x="542" y="238"/>
                  </a:lnTo>
                  <a:lnTo>
                    <a:pt x="264" y="0"/>
                  </a:lnTo>
                  <a:lnTo>
                    <a:pt x="0" y="242"/>
                  </a:lnTo>
                  <a:lnTo>
                    <a:pt x="88" y="238"/>
                  </a:lnTo>
                  <a:lnTo>
                    <a:pt x="88" y="7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96FE05ED-CBA4-4902-B1B8-A77F34AB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328" y="2377822"/>
            <a:ext cx="574883" cy="522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34290" rIns="0" bIns="34290" anchor="ctr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C2086F-323F-4536-9F56-0062E4F1E244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4254707" y="1512789"/>
            <a:ext cx="2972337" cy="865033"/>
            <a:chOff x="6039667" y="2670630"/>
            <a:chExt cx="4773593" cy="1154331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C46675E-B44B-40AF-B958-4E5D96197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956" y="2670630"/>
              <a:ext cx="4699304" cy="358012"/>
            </a:xfrm>
            <a:custGeom>
              <a:avLst/>
              <a:gdLst>
                <a:gd name="T0" fmla="*/ 0 w 3157"/>
                <a:gd name="T1" fmla="*/ 351 h 351"/>
                <a:gd name="T2" fmla="*/ 3157 w 3157"/>
                <a:gd name="T3" fmla="*/ 351 h 351"/>
                <a:gd name="T4" fmla="*/ 2993 w 3157"/>
                <a:gd name="T5" fmla="*/ 176 h 351"/>
                <a:gd name="T6" fmla="*/ 3157 w 3157"/>
                <a:gd name="T7" fmla="*/ 0 h 351"/>
                <a:gd name="T8" fmla="*/ 234 w 3157"/>
                <a:gd name="T9" fmla="*/ 0 h 351"/>
                <a:gd name="T10" fmla="*/ 0 w 3157"/>
                <a:gd name="T1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1">
                  <a:moveTo>
                    <a:pt x="0" y="351"/>
                  </a:moveTo>
                  <a:lnTo>
                    <a:pt x="3157" y="351"/>
                  </a:lnTo>
                  <a:lnTo>
                    <a:pt x="2993" y="176"/>
                  </a:lnTo>
                  <a:lnTo>
                    <a:pt x="3157" y="0"/>
                  </a:lnTo>
                  <a:lnTo>
                    <a:pt x="234" y="0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41CEDF19-7119-4A70-B193-DB3370D50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667" y="3026317"/>
              <a:ext cx="554943" cy="798644"/>
            </a:xfrm>
            <a:custGeom>
              <a:avLst/>
              <a:gdLst>
                <a:gd name="T0" fmla="*/ 88 w 542"/>
                <a:gd name="T1" fmla="*/ 0 h 780"/>
                <a:gd name="T2" fmla="*/ 440 w 542"/>
                <a:gd name="T3" fmla="*/ 0 h 780"/>
                <a:gd name="T4" fmla="*/ 440 w 542"/>
                <a:gd name="T5" fmla="*/ 542 h 780"/>
                <a:gd name="T6" fmla="*/ 542 w 542"/>
                <a:gd name="T7" fmla="*/ 542 h 780"/>
                <a:gd name="T8" fmla="*/ 264 w 542"/>
                <a:gd name="T9" fmla="*/ 780 h 780"/>
                <a:gd name="T10" fmla="*/ 0 w 542"/>
                <a:gd name="T11" fmla="*/ 538 h 780"/>
                <a:gd name="T12" fmla="*/ 88 w 542"/>
                <a:gd name="T13" fmla="*/ 542 h 780"/>
                <a:gd name="T14" fmla="*/ 88 w 542"/>
                <a:gd name="T15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0">
                  <a:moveTo>
                    <a:pt x="88" y="0"/>
                  </a:moveTo>
                  <a:lnTo>
                    <a:pt x="440" y="0"/>
                  </a:lnTo>
                  <a:lnTo>
                    <a:pt x="440" y="542"/>
                  </a:lnTo>
                  <a:lnTo>
                    <a:pt x="542" y="542"/>
                  </a:lnTo>
                  <a:lnTo>
                    <a:pt x="264" y="780"/>
                  </a:lnTo>
                  <a:lnTo>
                    <a:pt x="0" y="538"/>
                  </a:lnTo>
                  <a:lnTo>
                    <a:pt x="88" y="54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E761DB-F2D3-434D-B3C0-D23F3DA730A7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4254707" y="2909787"/>
            <a:ext cx="2972336" cy="863600"/>
            <a:chOff x="6039667" y="4380766"/>
            <a:chExt cx="4773593" cy="1150312"/>
          </a:xfrm>
        </p:grpSpPr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786CE273-6D6F-4201-B148-3DA15081D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958" y="5173719"/>
              <a:ext cx="4699302" cy="357359"/>
            </a:xfrm>
            <a:custGeom>
              <a:avLst/>
              <a:gdLst>
                <a:gd name="T0" fmla="*/ 0 w 3157"/>
                <a:gd name="T1" fmla="*/ 0 h 350"/>
                <a:gd name="T2" fmla="*/ 3157 w 3157"/>
                <a:gd name="T3" fmla="*/ 0 h 350"/>
                <a:gd name="T4" fmla="*/ 2993 w 3157"/>
                <a:gd name="T5" fmla="*/ 175 h 350"/>
                <a:gd name="T6" fmla="*/ 3157 w 3157"/>
                <a:gd name="T7" fmla="*/ 350 h 350"/>
                <a:gd name="T8" fmla="*/ 234 w 3157"/>
                <a:gd name="T9" fmla="*/ 350 h 350"/>
                <a:gd name="T10" fmla="*/ 0 w 3157"/>
                <a:gd name="T11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0">
                  <a:moveTo>
                    <a:pt x="0" y="0"/>
                  </a:moveTo>
                  <a:lnTo>
                    <a:pt x="3157" y="0"/>
                  </a:lnTo>
                  <a:lnTo>
                    <a:pt x="2993" y="175"/>
                  </a:lnTo>
                  <a:lnTo>
                    <a:pt x="3157" y="350"/>
                  </a:lnTo>
                  <a:lnTo>
                    <a:pt x="23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38438280-5FF1-469E-B6F5-A5464D7C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667" y="4380766"/>
              <a:ext cx="554941" cy="799297"/>
            </a:xfrm>
            <a:custGeom>
              <a:avLst/>
              <a:gdLst>
                <a:gd name="T0" fmla="*/ 88 w 542"/>
                <a:gd name="T1" fmla="*/ 781 h 781"/>
                <a:gd name="T2" fmla="*/ 440 w 542"/>
                <a:gd name="T3" fmla="*/ 781 h 781"/>
                <a:gd name="T4" fmla="*/ 440 w 542"/>
                <a:gd name="T5" fmla="*/ 238 h 781"/>
                <a:gd name="T6" fmla="*/ 542 w 542"/>
                <a:gd name="T7" fmla="*/ 238 h 781"/>
                <a:gd name="T8" fmla="*/ 264 w 542"/>
                <a:gd name="T9" fmla="*/ 0 h 781"/>
                <a:gd name="T10" fmla="*/ 0 w 542"/>
                <a:gd name="T11" fmla="*/ 242 h 781"/>
                <a:gd name="T12" fmla="*/ 88 w 542"/>
                <a:gd name="T13" fmla="*/ 238 h 781"/>
                <a:gd name="T14" fmla="*/ 88 w 542"/>
                <a:gd name="T15" fmla="*/ 781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1">
                  <a:moveTo>
                    <a:pt x="88" y="781"/>
                  </a:moveTo>
                  <a:lnTo>
                    <a:pt x="440" y="781"/>
                  </a:lnTo>
                  <a:lnTo>
                    <a:pt x="440" y="238"/>
                  </a:lnTo>
                  <a:lnTo>
                    <a:pt x="542" y="238"/>
                  </a:lnTo>
                  <a:lnTo>
                    <a:pt x="264" y="0"/>
                  </a:lnTo>
                  <a:lnTo>
                    <a:pt x="0" y="242"/>
                  </a:lnTo>
                  <a:lnTo>
                    <a:pt x="88" y="238"/>
                  </a:lnTo>
                  <a:lnTo>
                    <a:pt x="88" y="7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9D0357ED-8827-4809-A1A9-BA80A7A86D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62647" y="2378650"/>
            <a:ext cx="574883" cy="522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34290" rIns="0" bIns="34290" anchor="ctr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1E9CADA4-36D5-426F-B539-B846FD712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NUCULU 10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27870"/>
            <a:ext cx="5480827" cy="483471"/>
            <a:chOff x="5582264" y="4596262"/>
            <a:chExt cx="5480827" cy="483474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6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596262"/>
              <a:ext cx="5477860" cy="355026"/>
              <a:chOff x="-24158742" y="48404"/>
              <a:chExt cx="30568416" cy="1981176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2" y="48432"/>
                <a:ext cx="28907998" cy="1981148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6" y="48404"/>
                <a:ext cx="1699498" cy="1981148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3" name="Shape 76">
            <a:extLst>
              <a:ext uri="{FF2B5EF4-FFF2-40B4-BE49-F238E27FC236}">
                <a16:creationId xmlns:a16="http://schemas.microsoft.com/office/drawing/2014/main" id="{2CB5B05A-B55E-4033-99A0-7C6D677388AF}"/>
              </a:ext>
            </a:extLst>
          </p:cNvPr>
          <p:cNvSpPr/>
          <p:nvPr userDrawn="1"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US" dirty="0">
              <a:solidFill>
                <a:srgbClr val="2632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10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68481" y="541724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E8FD52-1E2A-4A02-A34A-797EDBBDF16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92445" y="1512790"/>
            <a:ext cx="2862263" cy="866775"/>
            <a:chOff x="6573594" y="2670630"/>
            <a:chExt cx="4239664" cy="1156656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9D3F1FE9-013E-4DCE-8A21-360D02951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0598" y="2670630"/>
              <a:ext cx="4152660" cy="358012"/>
            </a:xfrm>
            <a:custGeom>
              <a:avLst/>
              <a:gdLst>
                <a:gd name="T0" fmla="*/ 0 w 3157"/>
                <a:gd name="T1" fmla="*/ 351 h 351"/>
                <a:gd name="T2" fmla="*/ 3157 w 3157"/>
                <a:gd name="T3" fmla="*/ 351 h 351"/>
                <a:gd name="T4" fmla="*/ 2993 w 3157"/>
                <a:gd name="T5" fmla="*/ 176 h 351"/>
                <a:gd name="T6" fmla="*/ 3157 w 3157"/>
                <a:gd name="T7" fmla="*/ 0 h 351"/>
                <a:gd name="T8" fmla="*/ 234 w 3157"/>
                <a:gd name="T9" fmla="*/ 0 h 351"/>
                <a:gd name="T10" fmla="*/ 0 w 3157"/>
                <a:gd name="T1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1">
                  <a:moveTo>
                    <a:pt x="0" y="351"/>
                  </a:moveTo>
                  <a:lnTo>
                    <a:pt x="3157" y="351"/>
                  </a:lnTo>
                  <a:lnTo>
                    <a:pt x="2993" y="176"/>
                  </a:lnTo>
                  <a:lnTo>
                    <a:pt x="3157" y="0"/>
                  </a:lnTo>
                  <a:lnTo>
                    <a:pt x="234" y="0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313D74E-F933-4FE6-910E-943254ACE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594" y="3028642"/>
              <a:ext cx="554942" cy="798644"/>
            </a:xfrm>
            <a:custGeom>
              <a:avLst/>
              <a:gdLst>
                <a:gd name="T0" fmla="*/ 88 w 542"/>
                <a:gd name="T1" fmla="*/ 0 h 780"/>
                <a:gd name="T2" fmla="*/ 440 w 542"/>
                <a:gd name="T3" fmla="*/ 0 h 780"/>
                <a:gd name="T4" fmla="*/ 440 w 542"/>
                <a:gd name="T5" fmla="*/ 542 h 780"/>
                <a:gd name="T6" fmla="*/ 542 w 542"/>
                <a:gd name="T7" fmla="*/ 542 h 780"/>
                <a:gd name="T8" fmla="*/ 264 w 542"/>
                <a:gd name="T9" fmla="*/ 780 h 780"/>
                <a:gd name="T10" fmla="*/ 0 w 542"/>
                <a:gd name="T11" fmla="*/ 538 h 780"/>
                <a:gd name="T12" fmla="*/ 88 w 542"/>
                <a:gd name="T13" fmla="*/ 542 h 780"/>
                <a:gd name="T14" fmla="*/ 88 w 542"/>
                <a:gd name="T15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0">
                  <a:moveTo>
                    <a:pt x="88" y="0"/>
                  </a:moveTo>
                  <a:lnTo>
                    <a:pt x="440" y="0"/>
                  </a:lnTo>
                  <a:lnTo>
                    <a:pt x="440" y="542"/>
                  </a:lnTo>
                  <a:lnTo>
                    <a:pt x="542" y="542"/>
                  </a:lnTo>
                  <a:lnTo>
                    <a:pt x="264" y="780"/>
                  </a:lnTo>
                  <a:lnTo>
                    <a:pt x="0" y="538"/>
                  </a:lnTo>
                  <a:lnTo>
                    <a:pt x="88" y="54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75CB4B-549A-4502-BB4E-B98641EEE54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92445" y="2905027"/>
            <a:ext cx="2862263" cy="868363"/>
            <a:chOff x="6573594" y="4374422"/>
            <a:chExt cx="4239664" cy="1156656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9C695C22-F5FA-47CB-A632-ED10FFAA8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0598" y="5173719"/>
              <a:ext cx="4152660" cy="357359"/>
            </a:xfrm>
            <a:custGeom>
              <a:avLst/>
              <a:gdLst>
                <a:gd name="T0" fmla="*/ 0 w 3157"/>
                <a:gd name="T1" fmla="*/ 0 h 350"/>
                <a:gd name="T2" fmla="*/ 3157 w 3157"/>
                <a:gd name="T3" fmla="*/ 0 h 350"/>
                <a:gd name="T4" fmla="*/ 2993 w 3157"/>
                <a:gd name="T5" fmla="*/ 175 h 350"/>
                <a:gd name="T6" fmla="*/ 3157 w 3157"/>
                <a:gd name="T7" fmla="*/ 350 h 350"/>
                <a:gd name="T8" fmla="*/ 234 w 3157"/>
                <a:gd name="T9" fmla="*/ 350 h 350"/>
                <a:gd name="T10" fmla="*/ 0 w 3157"/>
                <a:gd name="T11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0">
                  <a:moveTo>
                    <a:pt x="0" y="0"/>
                  </a:moveTo>
                  <a:lnTo>
                    <a:pt x="3157" y="0"/>
                  </a:lnTo>
                  <a:lnTo>
                    <a:pt x="2993" y="175"/>
                  </a:lnTo>
                  <a:lnTo>
                    <a:pt x="3157" y="350"/>
                  </a:lnTo>
                  <a:lnTo>
                    <a:pt x="23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0935D359-430F-4561-A3A4-6D3C4012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594" y="4374422"/>
              <a:ext cx="554942" cy="799297"/>
            </a:xfrm>
            <a:custGeom>
              <a:avLst/>
              <a:gdLst>
                <a:gd name="T0" fmla="*/ 88 w 542"/>
                <a:gd name="T1" fmla="*/ 781 h 781"/>
                <a:gd name="T2" fmla="*/ 440 w 542"/>
                <a:gd name="T3" fmla="*/ 781 h 781"/>
                <a:gd name="T4" fmla="*/ 440 w 542"/>
                <a:gd name="T5" fmla="*/ 238 h 781"/>
                <a:gd name="T6" fmla="*/ 542 w 542"/>
                <a:gd name="T7" fmla="*/ 238 h 781"/>
                <a:gd name="T8" fmla="*/ 264 w 542"/>
                <a:gd name="T9" fmla="*/ 0 h 781"/>
                <a:gd name="T10" fmla="*/ 0 w 542"/>
                <a:gd name="T11" fmla="*/ 242 h 781"/>
                <a:gd name="T12" fmla="*/ 88 w 542"/>
                <a:gd name="T13" fmla="*/ 238 h 781"/>
                <a:gd name="T14" fmla="*/ 88 w 542"/>
                <a:gd name="T15" fmla="*/ 781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1">
                  <a:moveTo>
                    <a:pt x="88" y="781"/>
                  </a:moveTo>
                  <a:lnTo>
                    <a:pt x="440" y="781"/>
                  </a:lnTo>
                  <a:lnTo>
                    <a:pt x="440" y="238"/>
                  </a:lnTo>
                  <a:lnTo>
                    <a:pt x="542" y="238"/>
                  </a:lnTo>
                  <a:lnTo>
                    <a:pt x="264" y="0"/>
                  </a:lnTo>
                  <a:lnTo>
                    <a:pt x="0" y="242"/>
                  </a:lnTo>
                  <a:lnTo>
                    <a:pt x="88" y="238"/>
                  </a:lnTo>
                  <a:lnTo>
                    <a:pt x="88" y="7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96FE05ED-CBA4-4902-B1B8-A77F34AB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328" y="2377822"/>
            <a:ext cx="574883" cy="522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34290" rIns="0" bIns="34290" anchor="ctr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C2086F-323F-4536-9F56-0062E4F1E244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4254707" y="1512789"/>
            <a:ext cx="2972337" cy="865033"/>
            <a:chOff x="6039667" y="2670630"/>
            <a:chExt cx="4773593" cy="1154331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C46675E-B44B-40AF-B958-4E5D96197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956" y="2670630"/>
              <a:ext cx="4699304" cy="358012"/>
            </a:xfrm>
            <a:custGeom>
              <a:avLst/>
              <a:gdLst>
                <a:gd name="T0" fmla="*/ 0 w 3157"/>
                <a:gd name="T1" fmla="*/ 351 h 351"/>
                <a:gd name="T2" fmla="*/ 3157 w 3157"/>
                <a:gd name="T3" fmla="*/ 351 h 351"/>
                <a:gd name="T4" fmla="*/ 2993 w 3157"/>
                <a:gd name="T5" fmla="*/ 176 h 351"/>
                <a:gd name="T6" fmla="*/ 3157 w 3157"/>
                <a:gd name="T7" fmla="*/ 0 h 351"/>
                <a:gd name="T8" fmla="*/ 234 w 3157"/>
                <a:gd name="T9" fmla="*/ 0 h 351"/>
                <a:gd name="T10" fmla="*/ 0 w 3157"/>
                <a:gd name="T11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1">
                  <a:moveTo>
                    <a:pt x="0" y="351"/>
                  </a:moveTo>
                  <a:lnTo>
                    <a:pt x="3157" y="351"/>
                  </a:lnTo>
                  <a:lnTo>
                    <a:pt x="2993" y="176"/>
                  </a:lnTo>
                  <a:lnTo>
                    <a:pt x="3157" y="0"/>
                  </a:lnTo>
                  <a:lnTo>
                    <a:pt x="234" y="0"/>
                  </a:lnTo>
                  <a:lnTo>
                    <a:pt x="0" y="35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41CEDF19-7119-4A70-B193-DB3370D50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667" y="3026317"/>
              <a:ext cx="554943" cy="798644"/>
            </a:xfrm>
            <a:custGeom>
              <a:avLst/>
              <a:gdLst>
                <a:gd name="T0" fmla="*/ 88 w 542"/>
                <a:gd name="T1" fmla="*/ 0 h 780"/>
                <a:gd name="T2" fmla="*/ 440 w 542"/>
                <a:gd name="T3" fmla="*/ 0 h 780"/>
                <a:gd name="T4" fmla="*/ 440 w 542"/>
                <a:gd name="T5" fmla="*/ 542 h 780"/>
                <a:gd name="T6" fmla="*/ 542 w 542"/>
                <a:gd name="T7" fmla="*/ 542 h 780"/>
                <a:gd name="T8" fmla="*/ 264 w 542"/>
                <a:gd name="T9" fmla="*/ 780 h 780"/>
                <a:gd name="T10" fmla="*/ 0 w 542"/>
                <a:gd name="T11" fmla="*/ 538 h 780"/>
                <a:gd name="T12" fmla="*/ 88 w 542"/>
                <a:gd name="T13" fmla="*/ 542 h 780"/>
                <a:gd name="T14" fmla="*/ 88 w 542"/>
                <a:gd name="T15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0">
                  <a:moveTo>
                    <a:pt x="88" y="0"/>
                  </a:moveTo>
                  <a:lnTo>
                    <a:pt x="440" y="0"/>
                  </a:lnTo>
                  <a:lnTo>
                    <a:pt x="440" y="542"/>
                  </a:lnTo>
                  <a:lnTo>
                    <a:pt x="542" y="542"/>
                  </a:lnTo>
                  <a:lnTo>
                    <a:pt x="264" y="780"/>
                  </a:lnTo>
                  <a:lnTo>
                    <a:pt x="0" y="538"/>
                  </a:lnTo>
                  <a:lnTo>
                    <a:pt x="88" y="542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AE761DB-F2D3-434D-B3C0-D23F3DA730A7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4254707" y="2909787"/>
            <a:ext cx="2972336" cy="863600"/>
            <a:chOff x="6039667" y="4380766"/>
            <a:chExt cx="4773593" cy="1150312"/>
          </a:xfrm>
        </p:grpSpPr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786CE273-6D6F-4201-B148-3DA15081D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958" y="5173719"/>
              <a:ext cx="4699302" cy="357359"/>
            </a:xfrm>
            <a:custGeom>
              <a:avLst/>
              <a:gdLst>
                <a:gd name="T0" fmla="*/ 0 w 3157"/>
                <a:gd name="T1" fmla="*/ 0 h 350"/>
                <a:gd name="T2" fmla="*/ 3157 w 3157"/>
                <a:gd name="T3" fmla="*/ 0 h 350"/>
                <a:gd name="T4" fmla="*/ 2993 w 3157"/>
                <a:gd name="T5" fmla="*/ 175 h 350"/>
                <a:gd name="T6" fmla="*/ 3157 w 3157"/>
                <a:gd name="T7" fmla="*/ 350 h 350"/>
                <a:gd name="T8" fmla="*/ 234 w 3157"/>
                <a:gd name="T9" fmla="*/ 350 h 350"/>
                <a:gd name="T10" fmla="*/ 0 w 3157"/>
                <a:gd name="T11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7" h="350">
                  <a:moveTo>
                    <a:pt x="0" y="0"/>
                  </a:moveTo>
                  <a:lnTo>
                    <a:pt x="3157" y="0"/>
                  </a:lnTo>
                  <a:lnTo>
                    <a:pt x="2993" y="175"/>
                  </a:lnTo>
                  <a:lnTo>
                    <a:pt x="3157" y="350"/>
                  </a:lnTo>
                  <a:lnTo>
                    <a:pt x="23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38438280-5FF1-469E-B6F5-A5464D7C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667" y="4380766"/>
              <a:ext cx="554941" cy="799297"/>
            </a:xfrm>
            <a:custGeom>
              <a:avLst/>
              <a:gdLst>
                <a:gd name="T0" fmla="*/ 88 w 542"/>
                <a:gd name="T1" fmla="*/ 781 h 781"/>
                <a:gd name="T2" fmla="*/ 440 w 542"/>
                <a:gd name="T3" fmla="*/ 781 h 781"/>
                <a:gd name="T4" fmla="*/ 440 w 542"/>
                <a:gd name="T5" fmla="*/ 238 h 781"/>
                <a:gd name="T6" fmla="*/ 542 w 542"/>
                <a:gd name="T7" fmla="*/ 238 h 781"/>
                <a:gd name="T8" fmla="*/ 264 w 542"/>
                <a:gd name="T9" fmla="*/ 0 h 781"/>
                <a:gd name="T10" fmla="*/ 0 w 542"/>
                <a:gd name="T11" fmla="*/ 242 h 781"/>
                <a:gd name="T12" fmla="*/ 88 w 542"/>
                <a:gd name="T13" fmla="*/ 238 h 781"/>
                <a:gd name="T14" fmla="*/ 88 w 542"/>
                <a:gd name="T15" fmla="*/ 781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2" h="781">
                  <a:moveTo>
                    <a:pt x="88" y="781"/>
                  </a:moveTo>
                  <a:lnTo>
                    <a:pt x="440" y="781"/>
                  </a:lnTo>
                  <a:lnTo>
                    <a:pt x="440" y="238"/>
                  </a:lnTo>
                  <a:lnTo>
                    <a:pt x="542" y="238"/>
                  </a:lnTo>
                  <a:lnTo>
                    <a:pt x="264" y="0"/>
                  </a:lnTo>
                  <a:lnTo>
                    <a:pt x="0" y="242"/>
                  </a:lnTo>
                  <a:lnTo>
                    <a:pt x="88" y="238"/>
                  </a:lnTo>
                  <a:lnTo>
                    <a:pt x="88" y="7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latin typeface="+mn-lt"/>
              </a:endParaRP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9D0357ED-8827-4809-A1A9-BA80A7A86D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62647" y="2378650"/>
            <a:ext cx="574883" cy="522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34290" rIns="0" bIns="34290" anchor="ctr" anchorCtr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1E9CADA4-36D5-426F-B539-B846FD712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68481" y="541724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1E9CADA4-36D5-426F-B539-B846FD712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50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68481" y="541724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1E9CADA4-36D5-426F-B539-B846FD712F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5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id="{902B4471-1A7A-4A84-9149-0DFA16671992}"/>
              </a:ext>
            </a:extLst>
          </p:cNvPr>
          <p:cNvSpPr txBox="1">
            <a:spLocks noGrp="1"/>
          </p:cNvSpPr>
          <p:nvPr>
            <p:ph type="ctrTitle" idx="4294967295" hasCustomPrompt="1"/>
          </p:nvPr>
        </p:nvSpPr>
        <p:spPr>
          <a:xfrm>
            <a:off x="1275150" y="2364400"/>
            <a:ext cx="65937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/>
            </a:lvl1pPr>
          </a:lstStyle>
          <a:p>
            <a:pPr lvl="0" algn="ctr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9800"/>
                </a:solidFill>
              </a:rPr>
              <a:t>TEŞEKKÜRLER!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233A944-65C1-4623-92F5-719F060C0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0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14" name="Shape 504">
            <a:extLst>
              <a:ext uri="{FF2B5EF4-FFF2-40B4-BE49-F238E27FC236}">
                <a16:creationId xmlns:a16="http://schemas.microsoft.com/office/drawing/2014/main" id="{902B4471-1A7A-4A84-9149-0DFA16671992}"/>
              </a:ext>
            </a:extLst>
          </p:cNvPr>
          <p:cNvSpPr txBox="1">
            <a:spLocks noGrp="1"/>
          </p:cNvSpPr>
          <p:nvPr>
            <p:ph type="ctrTitle" idx="4294967295" hasCustomPrompt="1"/>
          </p:nvPr>
        </p:nvSpPr>
        <p:spPr>
          <a:xfrm>
            <a:off x="1275150" y="2364400"/>
            <a:ext cx="65937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/>
            </a:lvl1pPr>
          </a:lstStyle>
          <a:p>
            <a:pPr lvl="0" algn="ctr" rtl="0">
              <a:spcBef>
                <a:spcPts val="0"/>
              </a:spcBef>
              <a:buNone/>
            </a:pPr>
            <a:r>
              <a:rPr lang="en" sz="6000" dirty="0">
                <a:solidFill>
                  <a:srgbClr val="FF9800"/>
                </a:solidFill>
              </a:rPr>
              <a:t>TEŞEKKÜRLER!</a:t>
            </a:r>
          </a:p>
        </p:txBody>
      </p:sp>
      <p:grpSp>
        <p:nvGrpSpPr>
          <p:cNvPr id="15" name="Shape 506">
            <a:extLst>
              <a:ext uri="{FF2B5EF4-FFF2-40B4-BE49-F238E27FC236}">
                <a16:creationId xmlns:a16="http://schemas.microsoft.com/office/drawing/2014/main" id="{A88D963F-D342-435F-B632-C6FDA78204E1}"/>
              </a:ext>
            </a:extLst>
          </p:cNvPr>
          <p:cNvGrpSpPr/>
          <p:nvPr userDrawn="1"/>
        </p:nvGrpSpPr>
        <p:grpSpPr>
          <a:xfrm>
            <a:off x="3973165" y="919108"/>
            <a:ext cx="1197664" cy="1126776"/>
            <a:chOff x="5972700" y="2330200"/>
            <a:chExt cx="411625" cy="387275"/>
          </a:xfrm>
        </p:grpSpPr>
        <p:sp>
          <p:nvSpPr>
            <p:cNvPr id="17" name="Shape 507">
              <a:extLst>
                <a:ext uri="{FF2B5EF4-FFF2-40B4-BE49-F238E27FC236}">
                  <a16:creationId xmlns:a16="http://schemas.microsoft.com/office/drawing/2014/main" id="{3EF38C2E-7F4B-4B54-A098-F01125E2CE3A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0" t="0" r="0" b="0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508">
              <a:extLst>
                <a:ext uri="{FF2B5EF4-FFF2-40B4-BE49-F238E27FC236}">
                  <a16:creationId xmlns:a16="http://schemas.microsoft.com/office/drawing/2014/main" id="{FE5A088E-13B3-46FC-9571-1512C1515469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0" t="0" r="0" b="0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8" name="Resim 7">
            <a:extLst>
              <a:ext uri="{FF2B5EF4-FFF2-40B4-BE49-F238E27FC236}">
                <a16:creationId xmlns:a16="http://schemas.microsoft.com/office/drawing/2014/main" id="{DEA306CE-AA1A-431D-829A-55C4C9A45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69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 userDrawn="1"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94067" y="768350"/>
            <a:ext cx="4041933" cy="37877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E92C8-5022-4A65-901D-C61852ACAE22}"/>
              </a:ext>
            </a:extLst>
          </p:cNvPr>
          <p:cNvSpPr/>
          <p:nvPr userDrawn="1"/>
        </p:nvSpPr>
        <p:spPr>
          <a:xfrm>
            <a:off x="508001" y="770757"/>
            <a:ext cx="3709196" cy="3785339"/>
          </a:xfrm>
          <a:prstGeom prst="rect">
            <a:avLst/>
          </a:prstGeom>
          <a:solidFill>
            <a:srgbClr val="3F5378"/>
          </a:solidFill>
          <a:ln>
            <a:noFill/>
          </a:ln>
          <a:effectLst>
            <a:outerShdw blurRad="558800" dist="2032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EDB5DC-7C24-46F6-AAC8-B0A530192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5070" y="1072369"/>
            <a:ext cx="3120256" cy="1055198"/>
          </a:xfrm>
        </p:spPr>
        <p:txBody>
          <a:bodyPr/>
          <a:lstStyle>
            <a:lvl1pPr>
              <a:buNone/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F527A0C-BDC1-40CF-A53D-25DBD139A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70" y="2298695"/>
            <a:ext cx="3120256" cy="1055198"/>
          </a:xfrm>
        </p:spPr>
        <p:txBody>
          <a:bodyPr/>
          <a:lstStyle>
            <a:lvl1pPr marL="285750" marR="5080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400"/>
            </a:lvl1pPr>
            <a:lvl2pPr>
              <a:buNone/>
              <a:defRPr/>
            </a:lvl2pPr>
          </a:lstStyle>
          <a:p>
            <a:pPr marR="5080">
              <a:lnSpc>
                <a:spcPct val="150000"/>
              </a:lnSpc>
              <a:spcBef>
                <a:spcPts val="100"/>
              </a:spcBef>
              <a:buBlip>
                <a:blip r:embed="rId2"/>
              </a:buBlip>
            </a:pPr>
            <a:r>
              <a:rPr lang="en-US" spc="-10" dirty="0" err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Madde</a:t>
            </a:r>
            <a:r>
              <a:rPr lang="en-US" spc="-1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 1</a:t>
            </a:r>
            <a:endParaRPr lang="en-US" spc="-5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Blip>
                <a:blip r:embed="rId2"/>
              </a:buBlip>
            </a:pPr>
            <a:r>
              <a:rPr lang="en-US" spc="-5" dirty="0" err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Madde</a:t>
            </a:r>
            <a:r>
              <a:rPr lang="en-US" spc="-5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 2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3CE2809-EBD7-4B5C-A824-5A9DBDB02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9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 userDrawn="1"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6804" y="768350"/>
            <a:ext cx="3264059" cy="37877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E92C8-5022-4A65-901D-C61852ACAE22}"/>
              </a:ext>
            </a:extLst>
          </p:cNvPr>
          <p:cNvSpPr/>
          <p:nvPr userDrawn="1"/>
        </p:nvSpPr>
        <p:spPr>
          <a:xfrm>
            <a:off x="508001" y="770757"/>
            <a:ext cx="3006724" cy="3785339"/>
          </a:xfrm>
          <a:prstGeom prst="rect">
            <a:avLst/>
          </a:prstGeom>
          <a:solidFill>
            <a:srgbClr val="3F5378"/>
          </a:solidFill>
          <a:ln>
            <a:noFill/>
          </a:ln>
          <a:effectLst>
            <a:outerShdw blurRad="558800" dist="2032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EDB5DC-7C24-46F6-AAC8-B0A530192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5070" y="1072369"/>
            <a:ext cx="2529321" cy="1055198"/>
          </a:xfrm>
        </p:spPr>
        <p:txBody>
          <a:bodyPr/>
          <a:lstStyle>
            <a:lvl1pPr>
              <a:buNone/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F527A0C-BDC1-40CF-A53D-25DBD139AF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70" y="2298695"/>
            <a:ext cx="2529321" cy="1055198"/>
          </a:xfrm>
        </p:spPr>
        <p:txBody>
          <a:bodyPr/>
          <a:lstStyle>
            <a:lvl1pPr marL="285750" marR="5080" indent="-28575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sz="1400"/>
            </a:lvl1pPr>
            <a:lvl2pPr>
              <a:buNone/>
              <a:defRPr/>
            </a:lvl2pPr>
          </a:lstStyle>
          <a:p>
            <a:pPr marR="5080">
              <a:lnSpc>
                <a:spcPct val="150000"/>
              </a:lnSpc>
              <a:spcBef>
                <a:spcPts val="100"/>
              </a:spcBef>
              <a:buBlip>
                <a:blip r:embed="rId2"/>
              </a:buBlip>
            </a:pPr>
            <a:r>
              <a:rPr lang="en-US" spc="-10" dirty="0" err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Madde</a:t>
            </a:r>
            <a:r>
              <a:rPr lang="en-US" spc="-10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 1</a:t>
            </a:r>
            <a:endParaRPr lang="en-US" spc="-5" dirty="0">
              <a:solidFill>
                <a:schemeClr val="bg1"/>
              </a:solidFill>
              <a:latin typeface="Roboto Condensed" panose="020B0604020202020204" charset="0"/>
              <a:ea typeface="Roboto Condensed" panose="020B0604020202020204" charset="0"/>
              <a:cs typeface="Calibri"/>
            </a:endParaRPr>
          </a:p>
          <a:p>
            <a:pPr marR="5080">
              <a:lnSpc>
                <a:spcPct val="150000"/>
              </a:lnSpc>
              <a:spcBef>
                <a:spcPts val="100"/>
              </a:spcBef>
              <a:buBlip>
                <a:blip r:embed="rId2"/>
              </a:buBlip>
            </a:pPr>
            <a:r>
              <a:rPr lang="en-US" spc="-5" dirty="0" err="1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Madde</a:t>
            </a:r>
            <a:r>
              <a:rPr lang="en-US" spc="-5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Calibri"/>
              </a:rPr>
              <a:t> 2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3CE2809-EBD7-4B5C-A824-5A9DBDB02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2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7581C7C-1BC2-4F60-9C18-DAC38B18D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081" y="777877"/>
            <a:ext cx="3911758" cy="3787747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 userDrawn="1"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94067" y="768350"/>
            <a:ext cx="4041933" cy="378774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3CE2809-EBD7-4B5C-A824-5A9DBDB02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4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8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7581C7C-1BC2-4F60-9C18-DAC38B18D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081" y="777877"/>
            <a:ext cx="2940207" cy="3787747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 userDrawn="1"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8230" y="768350"/>
            <a:ext cx="3038051" cy="378774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3CE2809-EBD7-4B5C-A824-5A9DBDB02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2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59339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1069" y="828532"/>
            <a:ext cx="5544931" cy="37793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E92C8-5022-4A65-901D-C61852ACAE22}"/>
              </a:ext>
            </a:extLst>
          </p:cNvPr>
          <p:cNvSpPr/>
          <p:nvPr/>
        </p:nvSpPr>
        <p:spPr>
          <a:xfrm>
            <a:off x="356132" y="834760"/>
            <a:ext cx="2387068" cy="378774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58800" dist="2032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EDB5DC-7C24-46F6-AAC8-B0A530192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106" y="888713"/>
            <a:ext cx="2202642" cy="3667384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E7786F94-CBD2-41E5-B8E6-05F6A629E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7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CULU 7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59339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1069" y="828532"/>
            <a:ext cx="3652631" cy="37793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E92C8-5022-4A65-901D-C61852ACAE22}"/>
              </a:ext>
            </a:extLst>
          </p:cNvPr>
          <p:cNvSpPr/>
          <p:nvPr/>
        </p:nvSpPr>
        <p:spPr>
          <a:xfrm>
            <a:off x="356132" y="834760"/>
            <a:ext cx="2387068" cy="378774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58800" dist="2032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EDB5DC-7C24-46F6-AAC8-B0A530192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106" y="888713"/>
            <a:ext cx="2202642" cy="3667384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E7786F94-CBD2-41E5-B8E6-05F6A629EC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6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Shape 67"/>
          <p:cNvGrpSpPr/>
          <p:nvPr userDrawn="1"/>
        </p:nvGrpSpPr>
        <p:grpSpPr>
          <a:xfrm rot="10800000" flipH="1">
            <a:off x="-5" y="0"/>
            <a:ext cx="7543805" cy="593400"/>
            <a:chOff x="-9092084" y="330075"/>
            <a:chExt cx="15147125" cy="1699510"/>
          </a:xfrm>
        </p:grpSpPr>
        <p:sp>
          <p:nvSpPr>
            <p:cNvPr id="68" name="Shape 68"/>
            <p:cNvSpPr/>
            <p:nvPr/>
          </p:nvSpPr>
          <p:spPr>
            <a:xfrm>
              <a:off x="-9092084" y="330075"/>
              <a:ext cx="13882199" cy="1699501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783022" y="330078"/>
              <a:ext cx="1272019" cy="1699507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 flipH="1">
            <a:off x="-5" y="4851409"/>
            <a:ext cx="9144004" cy="30455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rgbClr val="263248"/>
              </a:solidFill>
            </a:endParaRPr>
          </a:p>
        </p:txBody>
      </p:sp>
      <p:sp>
        <p:nvSpPr>
          <p:cNvPr id="78" name="Shape 78"/>
          <p:cNvSpPr txBox="1">
            <a:spLocks noGrp="1"/>
          </p:cNvSpPr>
          <p:nvPr userDrawn="1">
            <p:ph type="title"/>
          </p:nvPr>
        </p:nvSpPr>
        <p:spPr>
          <a:xfrm>
            <a:off x="236863" y="-12458"/>
            <a:ext cx="6673426" cy="612088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 sz="26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76CFC8-67E6-42AD-80A3-A90AE297E8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1069" y="828532"/>
            <a:ext cx="5544931" cy="37793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E92C8-5022-4A65-901D-C61852ACAE22}"/>
              </a:ext>
            </a:extLst>
          </p:cNvPr>
          <p:cNvSpPr/>
          <p:nvPr/>
        </p:nvSpPr>
        <p:spPr>
          <a:xfrm>
            <a:off x="356132" y="834760"/>
            <a:ext cx="2387068" cy="3787747"/>
          </a:xfrm>
          <a:prstGeom prst="rect">
            <a:avLst/>
          </a:prstGeom>
          <a:solidFill>
            <a:srgbClr val="3F5378"/>
          </a:solidFill>
          <a:ln>
            <a:noFill/>
          </a:ln>
          <a:effectLst>
            <a:outerShdw blurRad="558800" dist="2032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EDB5DC-7C24-46F6-AAC8-B0A530192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106" y="888713"/>
            <a:ext cx="2202642" cy="3667384"/>
          </a:xfrm>
        </p:spPr>
        <p:txBody>
          <a:bodyPr/>
          <a:lstStyle>
            <a:lvl1pPr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Shape 78">
            <a:extLst>
              <a:ext uri="{FF2B5EF4-FFF2-40B4-BE49-F238E27FC236}">
                <a16:creationId xmlns:a16="http://schemas.microsoft.com/office/drawing/2014/main" id="{98A59A88-C11D-4891-856F-F1A66629BDE4}"/>
              </a:ext>
            </a:extLst>
          </p:cNvPr>
          <p:cNvSpPr txBox="1">
            <a:spLocks/>
          </p:cNvSpPr>
          <p:nvPr userDrawn="1"/>
        </p:nvSpPr>
        <p:spPr>
          <a:xfrm>
            <a:off x="389263" y="139942"/>
            <a:ext cx="6673426" cy="612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26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en-US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C68D6D1-5137-4086-A2E0-96D6A8CC9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9408" y="-372059"/>
            <a:ext cx="1334538" cy="1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1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2" r:id="rId2"/>
    <p:sldLayoutId id="2147483658" r:id="rId3"/>
    <p:sldLayoutId id="2147483672" r:id="rId4"/>
    <p:sldLayoutId id="2147483669" r:id="rId5"/>
    <p:sldLayoutId id="2147483673" r:id="rId6"/>
    <p:sldLayoutId id="2147483659" r:id="rId7"/>
    <p:sldLayoutId id="2147483674" r:id="rId8"/>
    <p:sldLayoutId id="2147483660" r:id="rId9"/>
    <p:sldLayoutId id="2147483681" r:id="rId10"/>
    <p:sldLayoutId id="2147483661" r:id="rId11"/>
    <p:sldLayoutId id="2147483675" r:id="rId12"/>
    <p:sldLayoutId id="2147483671" r:id="rId13"/>
    <p:sldLayoutId id="2147483676" r:id="rId14"/>
    <p:sldLayoutId id="2147483670" r:id="rId15"/>
    <p:sldLayoutId id="2147483677" r:id="rId16"/>
    <p:sldLayoutId id="2147483664" r:id="rId17"/>
    <p:sldLayoutId id="2147483678" r:id="rId18"/>
    <p:sldLayoutId id="2147483662" r:id="rId19"/>
    <p:sldLayoutId id="2147483679" r:id="rId20"/>
    <p:sldLayoutId id="2147483668" r:id="rId21"/>
    <p:sldLayoutId id="2147483680" r:id="rId22"/>
    <p:sldLayoutId id="2147483665" r:id="rId23"/>
    <p:sldLayoutId id="214748366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mailto:kbuzem@karabuk.edu.tr" TargetMode="External"/><Relationship Id="rId4" Type="http://schemas.openxmlformats.org/officeDocument/2006/relationships/hyperlink" Target="mailto:kurumsalmailadresiniz@karabuk.edu.t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buzem@karabuk.edu.tr" TargetMode="External"/><Relationship Id="rId4" Type="http://schemas.openxmlformats.org/officeDocument/2006/relationships/hyperlink" Target="mailto:kurumsalmailadresiniz@karabuk.edu.t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204787" y="1090750"/>
            <a:ext cx="6972189" cy="2961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4000" dirty="0"/>
              <a:t>Stüdyo Kullanım Talimatları &amp; Sahne Tasarımları</a:t>
            </a:r>
            <a:endParaRPr lang="en" spc="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0470AD-4B74-4A69-BD5F-9A37409F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2571700"/>
            <a:ext cx="18764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DFE4427-D436-48B2-93AA-F461AA921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9" t="50685" r="8638" b="29416"/>
          <a:stretch/>
        </p:blipFill>
        <p:spPr>
          <a:xfrm>
            <a:off x="1967024" y="65835"/>
            <a:ext cx="4041643" cy="102491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204787" y="1090750"/>
            <a:ext cx="6972189" cy="2961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4000" dirty="0"/>
              <a:t>Sahne Tasarımları</a:t>
            </a:r>
            <a:endParaRPr lang="en" spc="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0470AD-4B74-4A69-BD5F-9A37409F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2571700"/>
            <a:ext cx="18764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DFE4427-D436-48B2-93AA-F461AA921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9" t="50685" r="8638" b="29416"/>
          <a:stretch/>
        </p:blipFill>
        <p:spPr>
          <a:xfrm>
            <a:off x="1967024" y="65835"/>
            <a:ext cx="4041643" cy="102491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8AB2953-1441-4DA5-9654-C0DD2F3472F4}"/>
              </a:ext>
            </a:extLst>
          </p:cNvPr>
          <p:cNvSpPr txBox="1"/>
          <p:nvPr/>
        </p:nvSpPr>
        <p:spPr>
          <a:xfrm>
            <a:off x="235743" y="3081099"/>
            <a:ext cx="45862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Sahne tasarımları önceden planlanmış bir içerik düzeni ile etkileşimi yüksek dijital içerikler üretmenize yardımcı olmak üzere tasarlanmıştır. </a:t>
            </a:r>
          </a:p>
        </p:txBody>
      </p:sp>
    </p:spTree>
    <p:extLst>
      <p:ext uri="{BB962C8B-B14F-4D97-AF65-F5344CB8AC3E}">
        <p14:creationId xmlns:p14="http://schemas.microsoft.com/office/powerpoint/2010/main" val="399676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204787" y="1377917"/>
            <a:ext cx="6972189" cy="135016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6000" dirty="0"/>
              <a:t>İçeriğe Entegre Sunucu Görünümü</a:t>
            </a:r>
            <a:endParaRPr lang="en" spc="5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FE4427-D436-48B2-93AA-F461AA921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9" t="50685" r="8638" b="29416"/>
          <a:stretch/>
        </p:blipFill>
        <p:spPr>
          <a:xfrm>
            <a:off x="1967024" y="65835"/>
            <a:ext cx="4041643" cy="102491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8AB2953-1441-4DA5-9654-C0DD2F3472F4}"/>
              </a:ext>
            </a:extLst>
          </p:cNvPr>
          <p:cNvSpPr txBox="1"/>
          <p:nvPr/>
        </p:nvSpPr>
        <p:spPr>
          <a:xfrm>
            <a:off x="235743" y="2966799"/>
            <a:ext cx="4586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</a:rPr>
              <a:t>Karabük Üniversitesi</a:t>
            </a:r>
          </a:p>
          <a:p>
            <a:r>
              <a:rPr lang="tr-TR" sz="1600" dirty="0">
                <a:solidFill>
                  <a:schemeClr val="bg1"/>
                </a:solidFill>
              </a:rPr>
              <a:t>....... Fakültesi ....... Bölümü</a:t>
            </a:r>
          </a:p>
          <a:p>
            <a:endParaRPr lang="tr-TR" sz="1600" dirty="0">
              <a:solidFill>
                <a:schemeClr val="bg1"/>
              </a:solidFill>
            </a:endParaRPr>
          </a:p>
          <a:p>
            <a:r>
              <a:rPr lang="tr-TR" sz="1600" dirty="0">
                <a:solidFill>
                  <a:schemeClr val="bg1"/>
                </a:solidFill>
              </a:rPr>
              <a:t>Dr. Öğr. Üyesi .......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  <a:hlinkClick r:id="rId4"/>
              </a:rPr>
              <a:t>kurumsalmailadresiniz@karabuk.edu.tr</a:t>
            </a:r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  <a:hlinkClick r:id="rId5"/>
              </a:rPr>
              <a:t>kbuzem@karabuk.edu.tr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8B92458B-8839-4F37-8A08-00B427211FC5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8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E8DB8B8B-066A-4561-A39E-04029CB41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12042517-5D26-4560-A801-D8663836BEB7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426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3200" dirty="0"/>
              <a:t>Bu alan istenilen şekilde değerlendirilebilir. </a:t>
            </a:r>
          </a:p>
          <a:p>
            <a:pPr algn="just"/>
            <a:r>
              <a:rPr lang="tr-TR" sz="3200" dirty="0"/>
              <a:t>Sunumların 16:9 formatta olması tavsiye edilmektedir. </a:t>
            </a:r>
          </a:p>
          <a:p>
            <a:pPr algn="just"/>
            <a:r>
              <a:rPr lang="tr-TR" sz="3200" dirty="0"/>
              <a:t>Sunumda dijital içeriklerin </a:t>
            </a:r>
            <a:r>
              <a:rPr lang="tr-TR" sz="3200" dirty="0">
                <a:solidFill>
                  <a:schemeClr val="accent2"/>
                </a:solidFill>
              </a:rPr>
              <a:t>üst üste binmemesi</a:t>
            </a:r>
            <a:r>
              <a:rPr lang="tr-TR" sz="3200" dirty="0"/>
              <a:t> hususu dikkate alınmalıdır. </a:t>
            </a:r>
          </a:p>
          <a:p>
            <a:pPr algn="just"/>
            <a:endParaRPr lang="tr-TR" sz="3200" dirty="0"/>
          </a:p>
        </p:txBody>
      </p:sp>
      <p:grpSp>
        <p:nvGrpSpPr>
          <p:cNvPr id="12" name="Grup 11">
            <a:extLst>
              <a:ext uri="{FF2B5EF4-FFF2-40B4-BE49-F238E27FC236}">
                <a16:creationId xmlns:a16="http://schemas.microsoft.com/office/drawing/2014/main" id="{7BFE7804-DD31-4959-BA61-2C3E4A6CDEC2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3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21820F32-CEE4-4409-ADA1-B71479B1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97005A80-306E-46C8-8C6A-FA4B598DE15C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14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C05EF74A-698E-43AC-AF78-30AF82A397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F2C6B0CA-F5E8-435B-8B68-8D5EB3A6A0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Sunu içeriği için bu alan kullanınız.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Sunumların 16:9 formatta olması tavsiye edilmektedir.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Sunumda dijital içeriklerin üst üste binmemesi hususu dikkate alınmalıdır. 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7703871D-D3AF-4514-B1E7-749EACBC20CB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5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B5437F24-02BF-4FBF-B803-45C5F6680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CDC97BE9-2A15-4BE6-A2F9-60CEC1844291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14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D55D41A-125C-4847-9B57-DA476C1122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2" name="Resim Yer Tutucusu 1">
            <a:extLst>
              <a:ext uri="{FF2B5EF4-FFF2-40B4-BE49-F238E27FC236}">
                <a16:creationId xmlns:a16="http://schemas.microsoft.com/office/drawing/2014/main" id="{0511F246-E3DE-4872-9953-A00BF21F6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F2C6B0CA-F5E8-435B-8B68-8D5EB3A6A06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298700"/>
            <a:ext cx="2528888" cy="1055688"/>
          </a:xfrm>
        </p:spPr>
        <p:txBody>
          <a:bodyPr/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Sunu içeriği için bu alan kullanınız.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Sunumların 16:9 formatta olması tavsiye edilmektedir.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Sunumda dijital içeriklerin üst üste binmemesi hususu dikkate alınmalıdır. 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Yanda yer alan pencerelere görsellerinizi ekleyebilirsiniz.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981DFD11-DDDA-4A7A-8510-888A47C0206B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4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7B50348C-ADF6-4FC6-A836-1718C76EE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5C4A2999-D8B9-450C-854D-C442D24A1BDF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1214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82FEA1ED-E30A-4686-A8F9-33AA3B10C2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F2C6B0CA-F5E8-435B-8B68-8D5EB3A6A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Sunu içeriği için bu alan kullanınız.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Sunumların 16:9 formatta olması tavsiye edilmektedir.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Sunumda dijital içeriklerin üst üste binmemesi hususu dikkate alınmalıdır. 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Yanda yer alan pencereye görselinizi ekleyebilirsiniz.</a:t>
            </a:r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id="{3C2BBE61-FB4C-4957-887D-123D2DBDF8B9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7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638508E1-9F9A-4DDB-809A-1ACD5B9E1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9547552B-4F32-4F7D-AAD3-B86C80D14245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7773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2" name="Resim Yer Tutucusu 1">
            <a:extLst>
              <a:ext uri="{FF2B5EF4-FFF2-40B4-BE49-F238E27FC236}">
                <a16:creationId xmlns:a16="http://schemas.microsoft.com/office/drawing/2014/main" id="{F85192C3-36D1-40FC-A17B-A9433A27BF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F2C6B0CA-F5E8-435B-8B68-8D5EB3A6A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Sunu içeriği için bu alan kullanınız.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Sunumların 16:9 formatta olması tavsiye edilmektedir.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Sunumda dijital içeriklerin üst üste binmemesi hususu dikkate alınmalıdır. 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Yanda yer alan pencereye görselinizi ekleyebilirsiniz.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BEFF3CCF-0B5D-4908-A715-0B1D525CDD12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4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18BA8CAF-6A96-41EF-BEF4-BF641AD7C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52902379-C52E-4407-9CF8-BC413607A265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006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Kutucuklara içeriklerinizi ekleyebilirsiniz</a:t>
            </a:r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2E19A896-58BE-405D-B4BE-2535EEB68B1E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4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6547506C-481F-4F36-9BA5-7E7CA2219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6CCA3CFB-1307-40A0-BD2E-A26F2D4D6A0C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2434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Kutucuklara içeriklerinizi ekleyebilirsiniz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A925C508-012C-49CB-B84E-4F1143E0EB53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2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B6D3CE56-2C13-4E1E-BA5A-7C0B717EB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BD25A1ED-1BE8-4DC2-A1C4-52CBDB8A33F0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1747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Kutucuklara içeriklerinizi ekleyebilirsiniz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0008DC77-7024-4624-BD10-213CD67E2AD3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2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6C8419EB-BDF5-45CB-9255-7801ED257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F8D5D4C6-C347-405E-986B-50A3496164ED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26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204787" y="1090750"/>
            <a:ext cx="6972189" cy="2961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4000" dirty="0"/>
              <a:t>Stüdyo Kullanım Talimatları</a:t>
            </a:r>
            <a:endParaRPr lang="en" spc="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0470AD-4B74-4A69-BD5F-9A37409F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2571700"/>
            <a:ext cx="18764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DFE4427-D436-48B2-93AA-F461AA921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9" t="50685" r="8638" b="29416"/>
          <a:stretch/>
        </p:blipFill>
        <p:spPr>
          <a:xfrm>
            <a:off x="1967024" y="65835"/>
            <a:ext cx="4041643" cy="102491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904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2" name="İçerik Yer Tutucusu 1">
            <a:extLst>
              <a:ext uri="{FF2B5EF4-FFF2-40B4-BE49-F238E27FC236}">
                <a16:creationId xmlns:a16="http://schemas.microsoft.com/office/drawing/2014/main" id="{2865137C-1829-48C3-A91F-AC56497B510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Kutucuğa içeriklerinizi ekleyebilirsiniz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C90C5997-F786-4D1A-99EA-649468731A82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2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024F7F82-84EC-4349-B354-00E97E9A9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76DEA7B4-818A-4EF5-A9A4-14C910FC4BB3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561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Kutucuğa içeriklerinizi ekleyebilirsiniz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A746A9F0-45F7-488A-8E6B-C55677C74122}"/>
              </a:ext>
            </a:extLst>
          </p:cNvPr>
          <p:cNvGrpSpPr/>
          <p:nvPr/>
        </p:nvGrpSpPr>
        <p:grpSpPr>
          <a:xfrm>
            <a:off x="6816103" y="2937510"/>
            <a:ext cx="2170033" cy="2228850"/>
            <a:chOff x="153412" y="3855451"/>
            <a:chExt cx="2953607" cy="3033662"/>
          </a:xfrm>
        </p:grpSpPr>
        <p:pic>
          <p:nvPicPr>
            <p:cNvPr id="12" name="Picture 2" descr="Kadın Silueti Erkek Siluet Büstü - Pixabay'da ücretsiz vektör grafik">
              <a:extLst>
                <a:ext uri="{FF2B5EF4-FFF2-40B4-BE49-F238E27FC236}">
                  <a16:creationId xmlns:a16="http://schemas.microsoft.com/office/drawing/2014/main" id="{9FE47978-FA26-42EE-9F4A-B6FCD8D38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12" y="3855451"/>
              <a:ext cx="2953607" cy="3033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92AD49A5-3C4E-46DF-8D0C-6C2652E9A294}"/>
                </a:ext>
              </a:extLst>
            </p:cNvPr>
            <p:cNvSpPr txBox="1"/>
            <p:nvPr/>
          </p:nvSpPr>
          <p:spPr>
            <a:xfrm>
              <a:off x="239348" y="6492899"/>
              <a:ext cx="2867671" cy="251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Öğretim Elemanı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742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685800" y="682671"/>
            <a:ext cx="7264190" cy="2961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5400" dirty="0"/>
              <a:t>İçeriğe Entegre Dışarıdan Sunucu Görünümü</a:t>
            </a:r>
            <a:endParaRPr lang="en" sz="4400" spc="5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DFE4427-D436-48B2-93AA-F461AA921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9" t="50685" r="8638" b="29416"/>
          <a:stretch/>
        </p:blipFill>
        <p:spPr>
          <a:xfrm>
            <a:off x="1967024" y="65835"/>
            <a:ext cx="4041643" cy="102491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8AB2953-1441-4DA5-9654-C0DD2F3472F4}"/>
              </a:ext>
            </a:extLst>
          </p:cNvPr>
          <p:cNvSpPr txBox="1"/>
          <p:nvPr/>
        </p:nvSpPr>
        <p:spPr>
          <a:xfrm>
            <a:off x="235743" y="2966799"/>
            <a:ext cx="45862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</a:rPr>
              <a:t>Karabük Üniversitesi</a:t>
            </a:r>
          </a:p>
          <a:p>
            <a:r>
              <a:rPr lang="tr-TR" sz="1600" dirty="0">
                <a:solidFill>
                  <a:schemeClr val="bg1"/>
                </a:solidFill>
              </a:rPr>
              <a:t>....... Fakültesi ....... Bölümü</a:t>
            </a:r>
          </a:p>
          <a:p>
            <a:endParaRPr lang="tr-TR" sz="1600" dirty="0">
              <a:solidFill>
                <a:schemeClr val="bg1"/>
              </a:solidFill>
            </a:endParaRPr>
          </a:p>
          <a:p>
            <a:r>
              <a:rPr lang="tr-TR" sz="1600" dirty="0">
                <a:solidFill>
                  <a:schemeClr val="bg1"/>
                </a:solidFill>
              </a:rPr>
              <a:t>Dr. Öğr. Üyesi .......</a:t>
            </a:r>
          </a:p>
          <a:p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  <a:hlinkClick r:id="rId4"/>
              </a:rPr>
              <a:t>kurumsalmailadresiniz@karabuk.edu.tr</a:t>
            </a:r>
            <a:endParaRPr lang="tr-TR" dirty="0">
              <a:solidFill>
                <a:schemeClr val="bg1"/>
              </a:solidFill>
            </a:endParaRPr>
          </a:p>
          <a:p>
            <a:r>
              <a:rPr lang="tr-TR" dirty="0">
                <a:solidFill>
                  <a:schemeClr val="bg1"/>
                </a:solidFill>
                <a:hlinkClick r:id="rId5"/>
              </a:rPr>
              <a:t>kbuzem@karabuk.edu.tr</a:t>
            </a:r>
            <a:endParaRPr lang="tr-TR" dirty="0">
              <a:solidFill>
                <a:schemeClr val="bg1"/>
              </a:solidFill>
            </a:endParaRPr>
          </a:p>
          <a:p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87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Örnek Stüdyo Görüntüsü</a:t>
            </a:r>
            <a:endParaRPr lang="en" sz="1400" spc="50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0" y="684095"/>
            <a:ext cx="8047625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12B35FB9-6E8E-4BF8-B745-274B91A96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199" y="627202"/>
            <a:ext cx="7338911" cy="414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23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0" y="684095"/>
            <a:ext cx="8047625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3200" dirty="0"/>
              <a:t>Bu alan istenilen şekilde değerlendirilebilir. </a:t>
            </a:r>
          </a:p>
          <a:p>
            <a:pPr algn="just"/>
            <a:r>
              <a:rPr lang="tr-TR" sz="3200" dirty="0"/>
              <a:t>Sunumların 16:9 formatta olması tavsiye edilmektedir. </a:t>
            </a:r>
          </a:p>
          <a:p>
            <a:pPr algn="just"/>
            <a:r>
              <a:rPr lang="tr-TR" sz="3200" dirty="0"/>
              <a:t>Sunumda dijital içeriklerin </a:t>
            </a:r>
            <a:r>
              <a:rPr lang="tr-TR" sz="3200" dirty="0">
                <a:solidFill>
                  <a:schemeClr val="accent2"/>
                </a:solidFill>
              </a:rPr>
              <a:t>üst üste binmemesi</a:t>
            </a:r>
            <a:r>
              <a:rPr lang="tr-TR" sz="3200" dirty="0"/>
              <a:t> hususu dikkate alınmalıdır. </a:t>
            </a:r>
          </a:p>
          <a:p>
            <a:pPr algn="just"/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2231208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2" name="Resim Yer Tutucusu 1">
            <a:extLst>
              <a:ext uri="{FF2B5EF4-FFF2-40B4-BE49-F238E27FC236}">
                <a16:creationId xmlns:a16="http://schemas.microsoft.com/office/drawing/2014/main" id="{A9ED4BF8-E517-41D5-9495-CE311F4BC5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F2C6B0CA-F5E8-435B-8B68-8D5EB3A6A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A9384E0-186D-49AE-BDA8-F8DBE37B9F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70" y="2298694"/>
            <a:ext cx="3120256" cy="2182621"/>
          </a:xfrm>
        </p:spPr>
        <p:txBody>
          <a:bodyPr/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Sunu içeriği için bu alan kullanınız.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Sunumların 16:9 formatta olması tavsiye edilmektedir.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Sunumda dijital içeriklerin üst üste binmemesi hususu dikkate alınmalıdır.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883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C5BCD9CE-1D9A-4D87-84EC-1DB232B883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5" name="Resim Yer Tutucusu 4">
            <a:extLst>
              <a:ext uri="{FF2B5EF4-FFF2-40B4-BE49-F238E27FC236}">
                <a16:creationId xmlns:a16="http://schemas.microsoft.com/office/drawing/2014/main" id="{9E4CC4EB-6AC1-408D-8CAA-EE4257A971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Yanda yer alan pencerelere görsellerinizi ekleyebilirsiniz.</a:t>
            </a:r>
          </a:p>
        </p:txBody>
      </p:sp>
    </p:spTree>
    <p:extLst>
      <p:ext uri="{BB962C8B-B14F-4D97-AF65-F5344CB8AC3E}">
        <p14:creationId xmlns:p14="http://schemas.microsoft.com/office/powerpoint/2010/main" val="136847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2" name="Resim Yer Tutucusu 1">
            <a:extLst>
              <a:ext uri="{FF2B5EF4-FFF2-40B4-BE49-F238E27FC236}">
                <a16:creationId xmlns:a16="http://schemas.microsoft.com/office/drawing/2014/main" id="{3042B7D3-28EE-4576-A18F-99A5898B1C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F2C6B0CA-F5E8-435B-8B68-8D5EB3A6A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Sunu içeriği için bu alan kullanınız.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Sunumların 16:9 formatta olması tavsiye edilmektedir.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Sunumda dijital içeriklerin üst üste binmemesi hususu dikkate alınmalıdır. 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Yanda yer alan pencereye görselinizi ekleyebilirsiniz.</a:t>
            </a:r>
          </a:p>
        </p:txBody>
      </p:sp>
    </p:spTree>
    <p:extLst>
      <p:ext uri="{BB962C8B-B14F-4D97-AF65-F5344CB8AC3E}">
        <p14:creationId xmlns:p14="http://schemas.microsoft.com/office/powerpoint/2010/main" val="2674519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101D8FBA-5AF8-4A9E-A421-7AF159A517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Metin Yer Tutucusu 11">
            <a:extLst>
              <a:ext uri="{FF2B5EF4-FFF2-40B4-BE49-F238E27FC236}">
                <a16:creationId xmlns:a16="http://schemas.microsoft.com/office/drawing/2014/main" id="{F2C6B0CA-F5E8-435B-8B68-8D5EB3A6A0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Sunu içeriği için bu alan kullanınız.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Sunumların 16:9 formatta olması tavsiye edilmektedir. </a:t>
            </a:r>
          </a:p>
          <a:p>
            <a:pPr algn="just"/>
            <a:r>
              <a:rPr lang="tr-TR" sz="1400" dirty="0">
                <a:solidFill>
                  <a:schemeClr val="bg1"/>
                </a:solidFill>
              </a:rPr>
              <a:t>Sunumda dijital içeriklerin üst üste binmemesi hususu dikkate alınmalıdır. </a:t>
            </a:r>
          </a:p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Yanda yer alan pencereye görselinizi ekleyebilirsiniz.</a:t>
            </a:r>
          </a:p>
        </p:txBody>
      </p:sp>
    </p:spTree>
    <p:extLst>
      <p:ext uri="{BB962C8B-B14F-4D97-AF65-F5344CB8AC3E}">
        <p14:creationId xmlns:p14="http://schemas.microsoft.com/office/powerpoint/2010/main" val="1812073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Kutucuklara içeriklerinizi ekleyebilirsiniz</a:t>
            </a:r>
          </a:p>
        </p:txBody>
      </p:sp>
    </p:spTree>
    <p:extLst>
      <p:ext uri="{BB962C8B-B14F-4D97-AF65-F5344CB8AC3E}">
        <p14:creationId xmlns:p14="http://schemas.microsoft.com/office/powerpoint/2010/main" val="229080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A91F-5108-432E-AD38-9938C907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79" y="-24685"/>
            <a:ext cx="6673426" cy="612088"/>
          </a:xfrm>
        </p:spPr>
        <p:txBody>
          <a:bodyPr/>
          <a:lstStyle/>
          <a:p>
            <a:r>
              <a:rPr lang="tr-TR" sz="1500" b="0" dirty="0">
                <a:latin typeface="+mj-lt"/>
                <a:cs typeface="Calibri"/>
              </a:rPr>
              <a:t>Karabük Üniversitesi Uzaktan Eğitim Uygulama ve Araştırma Merkezi Stüdyoları</a:t>
            </a:r>
            <a:endParaRPr lang="en-US" sz="1500" b="0" dirty="0">
              <a:latin typeface="+mj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996989-5931-4AC7-9F2A-5D760C92D5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8000" y="1415488"/>
            <a:ext cx="3606800" cy="2312524"/>
          </a:xfrm>
        </p:spPr>
        <p:txBody>
          <a:bodyPr/>
          <a:lstStyle/>
          <a:p>
            <a:r>
              <a:rPr lang="tr-TR" sz="1600" b="0" dirty="0">
                <a:solidFill>
                  <a:schemeClr val="bg1"/>
                </a:solidFill>
              </a:rPr>
              <a:t>Uzaktan Eğitim Uygulama ve Araştırma Merkezi Kayıt Stüdyolarında profesyonel ekipmanlar ve teknik destek personeli ile dijital içerikler üretebilirsiniz.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7BCE7F2-A9E9-470D-9E15-DF3B519FF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24846" y="1235487"/>
            <a:ext cx="4295149" cy="28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13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Kutucuklara içeriklerinizi ekleyebilirsiniz</a:t>
            </a:r>
          </a:p>
        </p:txBody>
      </p:sp>
    </p:spTree>
    <p:extLst>
      <p:ext uri="{BB962C8B-B14F-4D97-AF65-F5344CB8AC3E}">
        <p14:creationId xmlns:p14="http://schemas.microsoft.com/office/powerpoint/2010/main" val="3092483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61778" y="1216681"/>
            <a:ext cx="2078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Kutucuklara içeriklerinizi ekleyebilirsiniz</a:t>
            </a:r>
          </a:p>
        </p:txBody>
      </p:sp>
    </p:spTree>
    <p:extLst>
      <p:ext uri="{BB962C8B-B14F-4D97-AF65-F5344CB8AC3E}">
        <p14:creationId xmlns:p14="http://schemas.microsoft.com/office/powerpoint/2010/main" val="1095035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6306F90-5D86-46F2-BD24-0C6471E580B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Kutucuğa içeriklerinizi ekleyebilirsiniz</a:t>
            </a:r>
          </a:p>
        </p:txBody>
      </p:sp>
    </p:spTree>
    <p:extLst>
      <p:ext uri="{BB962C8B-B14F-4D97-AF65-F5344CB8AC3E}">
        <p14:creationId xmlns:p14="http://schemas.microsoft.com/office/powerpoint/2010/main" val="3790324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64F6CD9-1CF7-4A13-AD4D-8349A5434D62}"/>
              </a:ext>
            </a:extLst>
          </p:cNvPr>
          <p:cNvSpPr txBox="1">
            <a:spLocks/>
          </p:cNvSpPr>
          <p:nvPr/>
        </p:nvSpPr>
        <p:spPr>
          <a:xfrm>
            <a:off x="522041" y="684095"/>
            <a:ext cx="6107360" cy="38307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tr-TR" sz="3200" dirty="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3600" spc="50" dirty="0"/>
              <a:t>Alt Başlıklarınız</a:t>
            </a:r>
            <a:endParaRPr lang="en" sz="1400" spc="5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BAD00F6-FCBD-453F-A77C-CFD0826A530F}"/>
              </a:ext>
            </a:extLst>
          </p:cNvPr>
          <p:cNvSpPr txBox="1"/>
          <p:nvPr/>
        </p:nvSpPr>
        <p:spPr>
          <a:xfrm>
            <a:off x="6839107" y="929514"/>
            <a:ext cx="207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Kutucuğa içeriklerinizi ekleyebilirsiniz</a:t>
            </a:r>
          </a:p>
        </p:txBody>
      </p:sp>
    </p:spTree>
    <p:extLst>
      <p:ext uri="{BB962C8B-B14F-4D97-AF65-F5344CB8AC3E}">
        <p14:creationId xmlns:p14="http://schemas.microsoft.com/office/powerpoint/2010/main" val="3708010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204787" y="1090750"/>
            <a:ext cx="6972189" cy="2961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tr-TR" sz="4000" dirty="0"/>
              <a:t>Stüdyo Kullanım Talimatları &amp; Sahne Tasarımları</a:t>
            </a:r>
            <a:endParaRPr lang="en" spc="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0470AD-4B74-4A69-BD5F-9A37409F6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2571700"/>
            <a:ext cx="187642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DFE4427-D436-48B2-93AA-F461AA921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9" t="50685" r="8638" b="29416"/>
          <a:stretch/>
        </p:blipFill>
        <p:spPr>
          <a:xfrm>
            <a:off x="1967024" y="65835"/>
            <a:ext cx="4041643" cy="1024915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18D4CF9-CF5C-43F8-A4B9-AF2CCE24E7E9}"/>
              </a:ext>
            </a:extLst>
          </p:cNvPr>
          <p:cNvSpPr/>
          <p:nvPr/>
        </p:nvSpPr>
        <p:spPr>
          <a:xfrm>
            <a:off x="1661886" y="4898571"/>
            <a:ext cx="5907314" cy="244929"/>
          </a:xfrm>
          <a:prstGeom prst="rect">
            <a:avLst/>
          </a:prstGeom>
          <a:solidFill>
            <a:srgbClr val="FF9800"/>
          </a:solidFill>
          <a:ln>
            <a:solidFill>
              <a:srgbClr val="FF9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CD78131-2A23-43C5-9A25-C3F18F264A7E}"/>
              </a:ext>
            </a:extLst>
          </p:cNvPr>
          <p:cNvSpPr/>
          <p:nvPr/>
        </p:nvSpPr>
        <p:spPr>
          <a:xfrm>
            <a:off x="5771660" y="4260309"/>
            <a:ext cx="15327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TEŞEKKÜRLER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32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Yer Tutucusu 5">
            <a:extLst>
              <a:ext uri="{FF2B5EF4-FFF2-40B4-BE49-F238E27FC236}">
                <a16:creationId xmlns:a16="http://schemas.microsoft.com/office/drawing/2014/main" id="{3D500A0A-5A61-4557-94E0-808EAB2533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5575" r="15575"/>
          <a:stretch/>
        </p:blipFill>
        <p:spPr>
          <a:xfrm>
            <a:off x="503081" y="777877"/>
            <a:ext cx="3911758" cy="37877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9A91F-5108-432E-AD38-9938C907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1500" b="0" dirty="0">
                <a:latin typeface="+mj-lt"/>
                <a:cs typeface="Calibri"/>
              </a:rPr>
              <a:t>Karabük Üniversitesi Uzaktan Eğitim Uygulama ve Araştırma Merkezi Stüdyoları</a:t>
            </a:r>
            <a:endParaRPr lang="en-US" sz="1500" b="0" dirty="0">
              <a:latin typeface="+mj-lt"/>
            </a:endParaRPr>
          </a:p>
        </p:txBody>
      </p:sp>
      <p:pic>
        <p:nvPicPr>
          <p:cNvPr id="8" name="Resim Yer Tutucusu 7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A80F6E2A-7FA1-41DC-8BE2-90F3DF12EA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431" r="144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656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A91F-5108-432E-AD38-9938C907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79" y="-24685"/>
            <a:ext cx="6673426" cy="612088"/>
          </a:xfrm>
        </p:spPr>
        <p:txBody>
          <a:bodyPr/>
          <a:lstStyle/>
          <a:p>
            <a:r>
              <a:rPr lang="tr-TR" sz="1500" b="0" dirty="0">
                <a:latin typeface="+mj-lt"/>
                <a:cs typeface="Calibri"/>
              </a:rPr>
              <a:t>Karabük Üniversitesi Uzaktan Eğitim Uygulama ve Araştırma Merkezi Stüdyoları</a:t>
            </a:r>
            <a:endParaRPr lang="en-US" sz="1500" b="0" dirty="0">
              <a:latin typeface="+mj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996989-5931-4AC7-9F2A-5D760C92D5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8000" y="1415488"/>
            <a:ext cx="3606800" cy="2312524"/>
          </a:xfrm>
        </p:spPr>
        <p:txBody>
          <a:bodyPr/>
          <a:lstStyle/>
          <a:p>
            <a:r>
              <a:rPr lang="tr-TR" sz="1600" b="0" dirty="0">
                <a:solidFill>
                  <a:schemeClr val="bg1"/>
                </a:solidFill>
              </a:rPr>
              <a:t>Stüdyolarımızda </a:t>
            </a:r>
            <a:r>
              <a:rPr lang="tr-TR" sz="1600" b="1" dirty="0" err="1">
                <a:solidFill>
                  <a:schemeClr val="bg1"/>
                </a:solidFill>
              </a:rPr>
              <a:t>GreenBox</a:t>
            </a:r>
            <a:r>
              <a:rPr lang="tr-TR" sz="1600" b="0" dirty="0">
                <a:solidFill>
                  <a:schemeClr val="bg1"/>
                </a:solidFill>
              </a:rPr>
              <a:t> teknolojisi kullanıldığı için giyim tercihi yeşil ve tonlarında olmaması dikkat edilmesi gerekmektedir.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7BCE7F2-A9E9-470D-9E15-DF3B519FF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24846" y="1235487"/>
            <a:ext cx="4295149" cy="286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7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A91F-5108-432E-AD38-9938C907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79" y="-24685"/>
            <a:ext cx="6673426" cy="612088"/>
          </a:xfrm>
        </p:spPr>
        <p:txBody>
          <a:bodyPr/>
          <a:lstStyle/>
          <a:p>
            <a:r>
              <a:rPr lang="tr-TR" sz="1500" b="0" dirty="0">
                <a:latin typeface="+mj-lt"/>
                <a:cs typeface="Calibri"/>
              </a:rPr>
              <a:t>Karabük Üniversitesi Uzaktan Eğitim Uygulama ve Araştırma Merkezi Stüdyoları</a:t>
            </a:r>
            <a:endParaRPr lang="en-US" sz="1500" b="0" dirty="0">
              <a:latin typeface="+mj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996989-5931-4AC7-9F2A-5D760C92D53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8000" y="1415488"/>
            <a:ext cx="3606800" cy="2312524"/>
          </a:xfrm>
        </p:spPr>
        <p:txBody>
          <a:bodyPr/>
          <a:lstStyle/>
          <a:p>
            <a:r>
              <a:rPr lang="tr-TR" sz="1600" b="0" dirty="0">
                <a:solidFill>
                  <a:schemeClr val="bg1"/>
                </a:solidFill>
              </a:rPr>
              <a:t>Stüdyolarımızda sunumlarınızı görebileceğiniz geniş ekran ve m</a:t>
            </a:r>
            <a:r>
              <a:rPr lang="tr-TR" sz="1600" dirty="0">
                <a:solidFill>
                  <a:schemeClr val="bg1"/>
                </a:solidFill>
              </a:rPr>
              <a:t>etinlerinizi </a:t>
            </a:r>
            <a:r>
              <a:rPr lang="tr-TR" sz="1600" b="1" dirty="0" err="1">
                <a:solidFill>
                  <a:schemeClr val="bg1"/>
                </a:solidFill>
              </a:rPr>
              <a:t>Prompter</a:t>
            </a:r>
            <a:r>
              <a:rPr lang="tr-TR" sz="1600" dirty="0">
                <a:solidFill>
                  <a:schemeClr val="bg1"/>
                </a:solidFill>
              </a:rPr>
              <a:t> cihazına yansıtıp takip etme olanağı</a:t>
            </a:r>
            <a:r>
              <a:rPr lang="tr-TR" sz="1600" b="0" dirty="0">
                <a:solidFill>
                  <a:schemeClr val="bg1"/>
                </a:solidFill>
              </a:rPr>
              <a:t> mevcuttur. </a:t>
            </a:r>
            <a:r>
              <a:rPr lang="tr-TR" sz="1600" b="1" u="sng" dirty="0">
                <a:solidFill>
                  <a:schemeClr val="bg1"/>
                </a:solidFill>
              </a:rPr>
              <a:t>Sunum formatı Geniş Ekran (16:9) olması gerekmektedir.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7BCE7F2-A9E9-470D-9E15-DF3B519FF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24846" y="1235487"/>
            <a:ext cx="4295148" cy="286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0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D03AA8C3-BF47-4A99-A953-2711628D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Stüdyo Kullanım Akışı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E75DE46-3032-40F6-9408-FDFB5ACF5009}"/>
              </a:ext>
            </a:extLst>
          </p:cNvPr>
          <p:cNvSpPr txBox="1"/>
          <p:nvPr/>
        </p:nvSpPr>
        <p:spPr>
          <a:xfrm>
            <a:off x="1322479" y="1133554"/>
            <a:ext cx="6763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atin typeface="+mj-lt"/>
              </a:rPr>
              <a:t>Kayıt Öncesi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68EB7BB-8E80-456C-88FA-F0F4E66EE8AB}"/>
              </a:ext>
            </a:extLst>
          </p:cNvPr>
          <p:cNvSpPr txBox="1"/>
          <p:nvPr/>
        </p:nvSpPr>
        <p:spPr>
          <a:xfrm>
            <a:off x="1549190" y="2387201"/>
            <a:ext cx="6589726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Sahne Tasarımınıza Karar Veriniz.</a:t>
            </a:r>
          </a:p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D54E74E-BEDA-47CE-A30A-E36CE47EF136}"/>
              </a:ext>
            </a:extLst>
          </p:cNvPr>
          <p:cNvSpPr txBox="1"/>
          <p:nvPr/>
        </p:nvSpPr>
        <p:spPr>
          <a:xfrm>
            <a:off x="1545380" y="3763563"/>
            <a:ext cx="6589726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dirty="0"/>
              <a:t>Sunumlarınızı İlgili Sahne Düzenine Göre Düzenleyiniz.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2729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D03AA8C3-BF47-4A99-A953-2711628D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Stüdyo Kullanım Akışı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E75DE46-3032-40F6-9408-FDFB5ACF5009}"/>
              </a:ext>
            </a:extLst>
          </p:cNvPr>
          <p:cNvSpPr txBox="1"/>
          <p:nvPr/>
        </p:nvSpPr>
        <p:spPr>
          <a:xfrm>
            <a:off x="1322479" y="1133554"/>
            <a:ext cx="6763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latin typeface="+mj-lt"/>
              </a:rPr>
              <a:t>Randevu Oluşturunuz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68EB7BB-8E80-456C-88FA-F0F4E66EE8AB}"/>
              </a:ext>
            </a:extLst>
          </p:cNvPr>
          <p:cNvSpPr txBox="1"/>
          <p:nvPr/>
        </p:nvSpPr>
        <p:spPr>
          <a:xfrm>
            <a:off x="1526330" y="3764517"/>
            <a:ext cx="6589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dirty="0"/>
              <a:t>KBUZEM Web Sayfası Üzerinden Stüdyo Kullanımı İçin Randevu Oluşturunuz. (Stüdyo Rezervasyon). </a:t>
            </a:r>
          </a:p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D54E74E-BEDA-47CE-A30A-E36CE47EF136}"/>
              </a:ext>
            </a:extLst>
          </p:cNvPr>
          <p:cNvSpPr txBox="1"/>
          <p:nvPr/>
        </p:nvSpPr>
        <p:spPr>
          <a:xfrm>
            <a:off x="1522520" y="2386248"/>
            <a:ext cx="6589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dirty="0"/>
              <a:t>Randevu Formunu Doldurmadan Önce Stüdyo Çalışma Takvimini İnceleyiniz.</a:t>
            </a:r>
          </a:p>
          <a:p>
            <a:pPr lvl="0"/>
            <a:r>
              <a:rPr lang="tr-TR" dirty="0"/>
              <a:t>Stüdyo 1 | Stüdyo 2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851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>
            <a:extLst>
              <a:ext uri="{FF2B5EF4-FFF2-40B4-BE49-F238E27FC236}">
                <a16:creationId xmlns:a16="http://schemas.microsoft.com/office/drawing/2014/main" id="{D03AA8C3-BF47-4A99-A953-2711628D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Stüdyo Kullanım Akışı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E75DE46-3032-40F6-9408-FDFB5ACF5009}"/>
              </a:ext>
            </a:extLst>
          </p:cNvPr>
          <p:cNvSpPr txBox="1"/>
          <p:nvPr/>
        </p:nvSpPr>
        <p:spPr>
          <a:xfrm>
            <a:off x="1322478" y="1062114"/>
            <a:ext cx="6907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+mj-lt"/>
              </a:rPr>
              <a:t>Sunumlarınızı Kayıttan Önce Eposta ile Gönderiniz.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68EB7BB-8E80-456C-88FA-F0F4E66EE8AB}"/>
              </a:ext>
            </a:extLst>
          </p:cNvPr>
          <p:cNvSpPr txBox="1"/>
          <p:nvPr/>
        </p:nvSpPr>
        <p:spPr>
          <a:xfrm>
            <a:off x="1541570" y="3749277"/>
            <a:ext cx="6589726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dirty="0"/>
              <a:t>Randevu Saatinde Kaydınızı Gerçekleştiriniz. </a:t>
            </a:r>
          </a:p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D54E74E-BEDA-47CE-A30A-E36CE47EF136}"/>
              </a:ext>
            </a:extLst>
          </p:cNvPr>
          <p:cNvSpPr txBox="1"/>
          <p:nvPr/>
        </p:nvSpPr>
        <p:spPr>
          <a:xfrm>
            <a:off x="1514900" y="2393868"/>
            <a:ext cx="6589726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dirty="0"/>
              <a:t>Sunumlarınızı kbuzem@karabuk.edu.tr Adresine Randevu Öncesi Gönderiniz.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34643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</TotalTime>
  <Words>621</Words>
  <Application>Microsoft Office PowerPoint</Application>
  <PresentationFormat>Ekran Gösterisi (16:9)</PresentationFormat>
  <Paragraphs>117</Paragraphs>
  <Slides>34</Slides>
  <Notes>27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1" baseType="lpstr">
      <vt:lpstr>Segoe UI</vt:lpstr>
      <vt:lpstr>Calibri</vt:lpstr>
      <vt:lpstr>Roboto Condensed</vt:lpstr>
      <vt:lpstr>Arial</vt:lpstr>
      <vt:lpstr>Arvo</vt:lpstr>
      <vt:lpstr>Roboto Condensed Light</vt:lpstr>
      <vt:lpstr>Salerio template</vt:lpstr>
      <vt:lpstr>Stüdyo Kullanım Talimatları &amp; Sahne Tasarımları</vt:lpstr>
      <vt:lpstr>Stüdyo Kullanım Talimatları</vt:lpstr>
      <vt:lpstr>Karabük Üniversitesi Uzaktan Eğitim Uygulama ve Araştırma Merkezi Stüdyoları</vt:lpstr>
      <vt:lpstr>Karabük Üniversitesi Uzaktan Eğitim Uygulama ve Araştırma Merkezi Stüdyoları</vt:lpstr>
      <vt:lpstr>Karabük Üniversitesi Uzaktan Eğitim Uygulama ve Araştırma Merkezi Stüdyoları</vt:lpstr>
      <vt:lpstr>Karabük Üniversitesi Uzaktan Eğitim Uygulama ve Araştırma Merkezi Stüdyoları</vt:lpstr>
      <vt:lpstr>Stüdyo Kullanım Akışı</vt:lpstr>
      <vt:lpstr>Stüdyo Kullanım Akışı</vt:lpstr>
      <vt:lpstr>Stüdyo Kullanım Akışı</vt:lpstr>
      <vt:lpstr>Sahne Tasarımları</vt:lpstr>
      <vt:lpstr>İçeriğe Entegre Sunucu Görünümü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İçeriğe Entegre Dışarıdan Sunucu Görünümü</vt:lpstr>
      <vt:lpstr>Örnek Stüdyo Görüntüsü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Alt Başlıklarınız</vt:lpstr>
      <vt:lpstr>Stüdyo Kullanım Talimatları &amp; Sahne Tasarımları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KBUZEM</dc:title>
  <dc:creator>celal</dc:creator>
  <cp:lastModifiedBy>Celal ESER</cp:lastModifiedBy>
  <cp:revision>135</cp:revision>
  <dcterms:modified xsi:type="dcterms:W3CDTF">2022-03-31T14:52:00Z</dcterms:modified>
</cp:coreProperties>
</file>